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8"/>
  </p:notesMasterIdLst>
  <p:sldIdLst>
    <p:sldId id="256" r:id="rId5"/>
    <p:sldId id="257" r:id="rId6"/>
    <p:sldId id="258" r:id="rId7"/>
  </p:sldIdLst>
  <p:sldSz cx="12801600" cy="9601200" type="A3"/>
  <p:notesSz cx="9929813" cy="14357350"/>
  <p:defaultTextStyle>
    <a:defPPr>
      <a:defRPr lang="fr-FR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C5E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2196" y="156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919" cy="717868"/>
          </a:xfrm>
          <a:prstGeom prst="rect">
            <a:avLst/>
          </a:prstGeom>
        </p:spPr>
        <p:txBody>
          <a:bodyPr vert="horz" lIns="138771" tIns="69385" rIns="138771" bIns="69385" rtlCol="0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4597" y="0"/>
            <a:ext cx="4302919" cy="717868"/>
          </a:xfrm>
          <a:prstGeom prst="rect">
            <a:avLst/>
          </a:prstGeom>
        </p:spPr>
        <p:txBody>
          <a:bodyPr vert="horz" lIns="138771" tIns="69385" rIns="138771" bIns="69385" rtlCol="0"/>
          <a:lstStyle>
            <a:lvl1pPr algn="r">
              <a:defRPr sz="1700"/>
            </a:lvl1pPr>
          </a:lstStyle>
          <a:p>
            <a:fld id="{B72ED22C-C104-4FC4-9888-9BDD698B59F3}" type="datetimeFigureOut">
              <a:rPr lang="fr-FR" smtClean="0"/>
              <a:pPr/>
              <a:t>03/09/2024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076325"/>
            <a:ext cx="7180263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71" tIns="69385" rIns="138771" bIns="6938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982" y="6819742"/>
            <a:ext cx="7943850" cy="6460807"/>
          </a:xfrm>
          <a:prstGeom prst="rect">
            <a:avLst/>
          </a:prstGeom>
        </p:spPr>
        <p:txBody>
          <a:bodyPr vert="horz" lIns="138771" tIns="69385" rIns="138771" bIns="69385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13636992"/>
            <a:ext cx="4302919" cy="717868"/>
          </a:xfrm>
          <a:prstGeom prst="rect">
            <a:avLst/>
          </a:prstGeom>
        </p:spPr>
        <p:txBody>
          <a:bodyPr vert="horz" lIns="138771" tIns="69385" rIns="138771" bIns="69385" rtlCol="0" anchor="b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4597" y="13636992"/>
            <a:ext cx="4302919" cy="717868"/>
          </a:xfrm>
          <a:prstGeom prst="rect">
            <a:avLst/>
          </a:prstGeom>
        </p:spPr>
        <p:txBody>
          <a:bodyPr vert="horz" lIns="138771" tIns="69385" rIns="138771" bIns="69385" rtlCol="0" anchor="b"/>
          <a:lstStyle>
            <a:lvl1pPr algn="r">
              <a:defRPr sz="1700"/>
            </a:lvl1pPr>
          </a:lstStyle>
          <a:p>
            <a:fld id="{DA3CF158-76A5-45B3-9FDE-85754DF92A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059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CF158-76A5-45B3-9FDE-85754DF92A38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3271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CF158-76A5-45B3-9FDE-85754DF92A38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158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616-B76E-4552-A98E-B4C94BB6EB8E}" type="datetimeFigureOut">
              <a:rPr lang="fr-FR" smtClean="0"/>
              <a:pPr/>
              <a:t>03/09/2024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942D-5F4E-4087-87F7-D736CD0EF5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193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616-B76E-4552-A98E-B4C94BB6EB8E}" type="datetimeFigureOut">
              <a:rPr lang="fr-FR" smtClean="0"/>
              <a:pPr/>
              <a:t>03/09/2024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942D-5F4E-4087-87F7-D736CD0EF5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242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616-B76E-4552-A98E-B4C94BB6EB8E}" type="datetimeFigureOut">
              <a:rPr lang="fr-FR" smtClean="0"/>
              <a:pPr/>
              <a:t>03/09/2024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942D-5F4E-4087-87F7-D736CD0EF5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060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616-B76E-4552-A98E-B4C94BB6EB8E}" type="datetimeFigureOut">
              <a:rPr lang="fr-FR" smtClean="0"/>
              <a:pPr/>
              <a:t>03/09/2024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942D-5F4E-4087-87F7-D736CD0EF5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0318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616-B76E-4552-A98E-B4C94BB6EB8E}" type="datetimeFigureOut">
              <a:rPr lang="fr-FR" smtClean="0"/>
              <a:pPr/>
              <a:t>03/09/2024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942D-5F4E-4087-87F7-D736CD0EF5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743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616-B76E-4552-A98E-B4C94BB6EB8E}" type="datetimeFigureOut">
              <a:rPr lang="fr-FR" smtClean="0"/>
              <a:pPr/>
              <a:t>03/09/2024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942D-5F4E-4087-87F7-D736CD0EF5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95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616-B76E-4552-A98E-B4C94BB6EB8E}" type="datetimeFigureOut">
              <a:rPr lang="fr-FR" smtClean="0"/>
              <a:pPr/>
              <a:t>03/09/2024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942D-5F4E-4087-87F7-D736CD0EF5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400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616-B76E-4552-A98E-B4C94BB6EB8E}" type="datetimeFigureOut">
              <a:rPr lang="fr-FR" smtClean="0"/>
              <a:pPr/>
              <a:t>03/09/2024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942D-5F4E-4087-87F7-D736CD0EF5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831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616-B76E-4552-A98E-B4C94BB6EB8E}" type="datetimeFigureOut">
              <a:rPr lang="fr-FR" smtClean="0"/>
              <a:pPr/>
              <a:t>03/09/2024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942D-5F4E-4087-87F7-D736CD0EF5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5778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616-B76E-4552-A98E-B4C94BB6EB8E}" type="datetimeFigureOut">
              <a:rPr lang="fr-FR" smtClean="0"/>
              <a:pPr/>
              <a:t>03/09/2024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942D-5F4E-4087-87F7-D736CD0EF5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048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616-B76E-4552-A98E-B4C94BB6EB8E}" type="datetimeFigureOut">
              <a:rPr lang="fr-FR" smtClean="0"/>
              <a:pPr/>
              <a:t>03/09/2024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942D-5F4E-4087-87F7-D736CD0EF5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933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21616-B76E-4552-A98E-B4C94BB6EB8E}" type="datetimeFigureOut">
              <a:rPr lang="fr-FR" smtClean="0"/>
              <a:pPr/>
              <a:t>03/09/2024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8942D-5F4E-4087-87F7-D736CD0EF5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510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t.galio@inrae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violaine.Rochet@jouy.inra.fr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977174"/>
              </p:ext>
            </p:extLst>
          </p:nvPr>
        </p:nvGraphicFramePr>
        <p:xfrm>
          <a:off x="297032" y="1242771"/>
          <a:ext cx="12433993" cy="787508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784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5264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Activité</a:t>
                      </a:r>
                      <a:endParaRPr lang="fr-F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Responsable(s) </a:t>
                      </a:r>
                      <a:endParaRPr lang="fr-F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Lieu</a:t>
                      </a:r>
                      <a:endParaRPr lang="fr-F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Jour(s) horaire(s)</a:t>
                      </a:r>
                      <a:endParaRPr lang="fr-F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Cotisations</a:t>
                      </a:r>
                      <a:endParaRPr lang="fr-F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420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tx1"/>
                          </a:solidFill>
                        </a:rPr>
                        <a:t>Volley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Vincent Andreoletti</a:t>
                      </a:r>
                    </a:p>
                    <a:p>
                      <a:pPr lvl="0" algn="ctr">
                        <a:buNone/>
                      </a:pPr>
                      <a:r>
                        <a:rPr lang="fr-FR" sz="1800" b="0" i="0" u="none" strike="noStrike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libri"/>
                        </a:rPr>
                        <a:t>Ludovic Prieux</a:t>
                      </a:r>
                      <a:endParaRPr lang="fr-F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Gymnase</a:t>
                      </a:r>
                      <a:r>
                        <a:rPr lang="fr-FR" sz="1800" baseline="0" dirty="0"/>
                        <a:t> du Val d’Enfer (Jouy)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Lundi 12h00-13h30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fr-FR" sz="2800" b="1" dirty="0"/>
                        <a:t>50 €</a:t>
                      </a:r>
                      <a:endParaRPr lang="fr-FR" sz="2800" b="1" dirty="0"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2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</a:rPr>
                        <a:t>Badminton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Marjolaine Andre</a:t>
                      </a:r>
                    </a:p>
                    <a:p>
                      <a:pPr algn="ctr"/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Ludovic Prieux</a:t>
                      </a:r>
                      <a:endParaRPr lang="fr-FR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Gymnase</a:t>
                      </a:r>
                      <a:r>
                        <a:rPr lang="fr-FR" sz="1800" baseline="0" dirty="0"/>
                        <a:t> du Val d’Enfer (Jouy)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Mercredi 12h00-13h30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800" dirty="0"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207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tx1"/>
                          </a:solidFill>
                        </a:rPr>
                        <a:t>Futsal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Nacer Mohellibi</a:t>
                      </a:r>
                    </a:p>
                    <a:p>
                      <a:pPr algn="ctr"/>
                      <a:r>
                        <a:rPr lang="fr-FR" sz="18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Nicolas Pons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Gymnase</a:t>
                      </a:r>
                      <a:r>
                        <a:rPr lang="fr-FR" sz="1800" baseline="0" dirty="0"/>
                        <a:t> du Val d’Enfer (Jouy)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Jeudi 12h00-13h30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800" dirty="0"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559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tx1"/>
                          </a:solidFill>
                        </a:rPr>
                        <a:t>Pilates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Marie-Noelle Rossignol </a:t>
                      </a:r>
                      <a:endParaRPr lang="fr-FR" sz="1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Bâtiment social 157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Lundi 12h-13h00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 rowSpan="9">
                  <a:txBody>
                    <a:bodyPr/>
                    <a:lstStyle/>
                    <a:p>
                      <a:pPr algn="ctr"/>
                      <a:r>
                        <a:rPr lang="fr-FR" sz="2800" b="1" dirty="0">
                          <a:latin typeface="+mn-lt"/>
                        </a:rPr>
                        <a:t>80€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8734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</a:rPr>
                        <a:t>Cross-fit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Fabienne Ducluzeau</a:t>
                      </a:r>
                      <a:endParaRPr lang="fr-FR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Bâtiment social 157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Mardi 11h45-12h45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8734">
                <a:tc>
                  <a:txBody>
                    <a:bodyPr/>
                    <a:lstStyle/>
                    <a:p>
                      <a:pPr lvl="0" algn="ctr" defTabSz="914400" eaLnBrk="1" fontAlgn="auto" latinLnBrk="0" hangingPunct="1">
                        <a:buNone/>
                        <a:tabLst/>
                        <a:defRPr/>
                      </a:pPr>
                      <a:r>
                        <a:rPr lang="fr-FR" sz="1800" b="1" dirty="0"/>
                        <a:t>Yoga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lvl="0" algn="ctr" defTabSz="1280160" rtl="0" eaLnBrk="1" latinLnBrk="0" hangingPunct="1">
                        <a:buNone/>
                      </a:pPr>
                      <a:r>
                        <a:rPr lang="fr-FR" sz="18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Giorgia </a:t>
                      </a:r>
                      <a:r>
                        <a:rPr lang="fr-FR" sz="1800" kern="1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Egidy</a:t>
                      </a:r>
                      <a:r>
                        <a:rPr lang="fr-FR" sz="18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800" kern="1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Maskos</a:t>
                      </a:r>
                      <a:endParaRPr lang="fr-FR" sz="18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  <a:hlinkClick r:id="rId3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lvl="0" algn="ctr" defTabSz="1280160" eaLnBrk="1" fontAlgn="auto" latinLnBrk="0" hangingPunct="1">
                        <a:buNone/>
                        <a:tabLst/>
                        <a:defRPr/>
                      </a:pPr>
                      <a:r>
                        <a:rPr lang="fr-FR" sz="18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Bâtiment social 157</a:t>
                      </a:r>
                      <a:endParaRPr lang="fr-FR" dirty="0"/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lvl="0" algn="ctr" defTabSz="1280160" eaLnBrk="1" fontAlgn="auto" latinLnBrk="0" hangingPunct="1">
                        <a:buNone/>
                        <a:tabLst/>
                        <a:defRPr/>
                      </a:pPr>
                      <a:r>
                        <a:rPr lang="fr-FR" sz="18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Mardi 12h45-13h45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355196"/>
                  </a:ext>
                </a:extLst>
              </a:tr>
              <a:tr h="728406">
                <a:tc>
                  <a:txBody>
                    <a:bodyPr/>
                    <a:lstStyle/>
                    <a:p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Renforcement</a:t>
                      </a:r>
                      <a:r>
                        <a:rPr lang="fr-FR" sz="1800" dirty="0"/>
                        <a:t> </a:t>
                      </a:r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musculaire</a:t>
                      </a:r>
                      <a:r>
                        <a:rPr lang="fr-FR" sz="1800" dirty="0"/>
                        <a:t> 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Eugenie Canon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Bâtiment social 157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Mardi 17h30-18h30</a:t>
                      </a:r>
                    </a:p>
                  </a:txBody>
                  <a:tcPr marL="128016" marR="128016" marT="64008" marB="64008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137702"/>
                  </a:ext>
                </a:extLst>
              </a:tr>
              <a:tr h="457001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tx1"/>
                          </a:solidFill>
                        </a:rPr>
                        <a:t> Zumba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Roseline Thomas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Bâtiment social 157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Mercredi 11H45-12H45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800" dirty="0"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04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</a:rPr>
                        <a:t>Boxe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Sandy Ribes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Bâtiment social 157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Mercredi 12H45-13H45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800" dirty="0"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98638504"/>
                  </a:ext>
                </a:extLst>
              </a:tr>
              <a:tr h="5204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</a:rPr>
                        <a:t>Yoga</a:t>
                      </a:r>
                      <a:r>
                        <a:rPr lang="fr-FR" sz="1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800" b="1" dirty="0">
                          <a:solidFill>
                            <a:schemeClr val="tx1"/>
                          </a:solidFill>
                        </a:rPr>
                        <a:t>Thierry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Christian Poirier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Bâtiment social 157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Jeudi 11h45-12h45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800" dirty="0"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04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err="1">
                          <a:solidFill>
                            <a:schemeClr val="tx1"/>
                          </a:solidFill>
                        </a:rPr>
                        <a:t>Fitball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Aurélia Bruneau</a:t>
                      </a:r>
                      <a:endParaRPr lang="fr-FR" sz="18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Bâtiment social 157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Jeudi 12h45 -13h45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055623"/>
                  </a:ext>
                </a:extLst>
              </a:tr>
              <a:tr h="4570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</a:rPr>
                        <a:t>Pilates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Marie-Noelle Rossignol </a:t>
                      </a:r>
                      <a:endParaRPr lang="fr-FR" sz="1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Bâtiment social 157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Jeudi 17h45-18h45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800" dirty="0"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530511" y="354593"/>
            <a:ext cx="10009112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fr-FR" sz="4000" b="1" dirty="0">
                <a:cs typeface="Aharoni" pitchFamily="2" charset="-79"/>
              </a:rPr>
              <a:t>ACTIVITES SPORTIVES 2024-2025</a:t>
            </a:r>
          </a:p>
        </p:txBody>
      </p:sp>
      <p:sp>
        <p:nvSpPr>
          <p:cNvPr id="11266" name="AutoShape 2" descr="data:image/jpeg;base64,/9j/4AAQSkZJRgABAQAAAQABAAD/2wCEAAkGBxQTEhUUExQWFRUVGBUSGBgVFxUYFxUYFRUXGhgVFRccHCgiHRolGxcWITEhJSkrLi4yFx8zODMsOiguLisBCgoKDg0OGxAQGywlICQwLCwtLTYsNCwvLC8sLCwsLTQ3LC0sLC0tLyw0LCwsNC82NCwsLCwuLCw3LC00NCwsLP/AABEIAPcAzAMBIgACEQEDEQH/xAAcAAEAAQUBAQAAAAAAAAAAAAAABAIDBQYHAQj/xABDEAACAgECBAQDBQQGCAcAAAABAgADEQQhBRIxQQYHE1EiYXEUMkKBkSNSYqEzNXKxs8EIFRckQ1OSk2NzdIKy0tP/xAAaAQEAAgMBAAAAAAAAAAAAAAAAAQMCBAUG/8QALxEAAgIBAgQFBAEEAwAAAAAAAAECAxEEIQUSMUETUWGhsSIycZHwUoHB0RQzQv/aAAwDAQACEQMRAD8A7jERAEREAREQBERAKVbcj2lUjWNiwfMYkmAIiIAiIgCIiAIiIAiIgCIiAIiIAiIgCIiAIiIAlLrn5GVRAI41GDhhj5jpL6tnpKLqgwkLdT7SeoL2t6iX6HyAZDtu5gM9pc0T74995ONgTIiJiBERAEREAREQBERAEREAREQBERAESiwN2I/OWH1DDqsnAJUSL9s+X85V9rHsf5RgHuoVuqk/SRxqW9/5CSPtS/OWdRyncHf895KAGrPynlt/MNx+eZYmm+YvjxOGIgFZsus3RTsnKDhmZv8AL5wQU+OPHJ0eo02korFup1DoOVw3IqWMUU5HVi/YZ2U5xtN14PoLkQfaLVst6k1p6aD5KCzEjtknf5dJ83cc8X6luJ6XiGo0zUCk1AJysOdK3LOAzjdjztv2yPrPp3h+sS6pLazzJYq2KfdWAIP6GRkkvqwPQ9NvofaezWrtedPxJK2P7HW1kod8JqKPvL0x8dRBG+c0n3myyAJYa0qcHpL8s6pMjPtNXV86r5oPdb/7Mo4zhl1WB6T2Y9HI6SSuoGPnKNPxGuxfXs/YylW10K2uAODK1YHpMRrtbXUhstda0G5Z2CqPzM51xvzp0NQ/YLZqGzjYemmxG/Mwz0yRhT07SmnX32SfLDK/Xv0JcEu51t3A6yJZeT8pwvUefFhY8mjTl7c1rFunchR3z2k7hHnpWWA1OlZAfx1PzY6YyjAfPJz26Rqv+XYsKOF+VkR5UdwqfIlZM1/w7x+rVVerpyxRu7I6ds7cwGevUZEyDOT1MLifJBKUXzd+w8PLJotBOAZXIujG5P5SVN7SWytr55dzCSSeBERNkxE8InsQCxZpQem0jWUEdv0k9mxKPXX3k5YMdEmWch7/AKSO6AdCDMskFp2ABJIAAJJOwAHUk+04H53cb0t9+nbT3Lc9QZXC/HXjmUrhvutk82QPlOk+cOttq4Xc1RILFK3IGcI7crb9s5Az8/nMd4X8peE6jRV2K1t3qpzeqLcMpIwQoX4AVbIwQdwc5kMk3HwrxOji/Dq7LUrsDryW1kBlWxRh1wdxvuO+Cp+cleHvDyaBWr0/OaHsDipm5vQLbMaid+QnlJU9MuQd8TAeEvAT8KtZtLqHu0759TT3YznbFlbKAPUGCMEAMCASMAze6bOYAgEZ7MCCPqDMQaN50adv9X/aK8+rpLqdUhUZIKuAd8bKAxYn+HebhwfiC6iiq9Pu2olo+jqD/nNR82vFOk0uiuovbmt1FTpXUu7HmBUOf3VB3yevKcZO017/AEeeNO+kfTWEfsm56cn4mR8lgF/dVu/8f6w2kZRhKWWlnG79DrLuB1nnqKe4ljWHcSPORqeIzrtlBJNIzjWmsnrCa1418aafhtXNaeexshKkI52OOpyfhTplvnsD0mseaHmYNF/u+lKtqdudjhlpHsR3c+3bvOAa3WWXO1lrtY7bszsWY7Y3J36AD8pRpeHu3657R8vMylPGyM7408aaniNnNceWtSTXUv3Ez3P7zY25j/LpNdRSSAASTsANySewE2jwl4C1WvPMi+nVtm2wEKQf3Bj4zt226ZInbfBvgTTaABlUWXd7nALDr/Rj8Gxxtue5nehVyxxBFGc9Tk/hfyl12qAewDTVk9bgwsI91qxn/qK56+0614e8qeH6YhjWdQ4/FeQw7dKwAvUZ3BO/WbRmerYR0M1L9JqLFtZj0xj3yZxlFdicpHbG223b5T2cZ8zbdVw3VLr9JayJeyi6vb0jYijHMnQhlU7/AHshtxkTofgbxhTxKj1K/hsXAtqJ+Ktj/ehwcN3x7gicXU6GyhKT6fBbGaZt+lXb6y6TIHqHpmUzar4lGutQjHojF15eTIK4PQyqW6K8D5y5OxTKcoJzWGVPGdhERLCBPGUHqJ7EAtNp19pbbSDsZJiTkGB8SeH/ALVprtOxGLUKZKhuU9VcKcZKkBhuNwJyXReHuNcCsY6Qfa9KzB2RRnIUZJNf3kcjIymc4Gc4AneIjIOZ8C86NHY4q1SWaO3PIwsBZFbOCrMBlcHbLKMYOcToNHEqrFZqrEtCjJ5HVsbZAJBOJTxHhNF4IuprtBAU+oitkA5A3HTO81PiflJwq4lvs3psSCTU7oNhjATPKB9AOn1kA4BfqX4lq7tXf+N88oPQfhrG33VXA9z+syz3tUpetjWyAlWQlSpA2wR0mc8ReSetosZ9A63V9VUsK7QCx+A8x5WwMfFkZ327Szwvyf4neANVdXp0J3DOLH2I/Ch5Ttkj4u3aaV9MpTUnLCPScP4xptLpZVeE3Jp5fn+fT03OueBOOvreH6fU2ACx1ZXxjBaux6y2wGObkzjtnE17zQ8wk0FZppIfVOuw7Ugj774/FjoPz6dcp438TUcJ0YCY5uX0tNXjIYooAyBj4FBXP5e8+duGcP1XFNWQM2W2sXsc4AUZ+J3xsAPYfICaWn0vj3Stl9uXj13+DgylhYMXpdNbqLQiK1ttjbAZZmY7kn+ZJPzM7V4K8p6aglut/a24B9I49JDkHDfvkdP3dzses2jwR4Op4fVyrh7m3stI3Y/ur7KPb9ZsGqHwN16NspIJ+E7ZG4+oIOw3nejHBSVjCgDZQMKBsAOgAH8hiVSNoaV5VcAZKg82SzYZVz8ZJJzyr33wMyIvF6/tT0m1ARXUwUlc8xsuVhn97ZBy9flMyDKRIfGNZ6NFluCfTUucDJwu7YHc4zJpEA1/x7wn7VoNRUBluQ2J/br+JR1A3xjf3nE/KPxCNHxCvmJFd/8Au777DnI5GI+TY37An6H6ME+WvGeh+zcQ1NanAS1mXBPwhjzKMnfIBAz8pRfWrIOL7kp4Z9ay/pa8nPt/fNe8EcRbU6DS3WffepCx23YDlZtgAMkE47ZxNqrGAMTz2g0vNa+b/wA/JfOWxVERPQlAiIgCIiAIiIAiIgCWNQp6gn6S/LbXKO/6TX1Kg4NTlj1zgyjnOxCJkfX6tKa3tsPKlas7H2CjJkq0gnbacW8+/FQwmgqbc4tv5T0H/DrbH/UQf4OudvO1UO27kTz6+he5YWTRfE3GL+NcQAqU/EfTorJX4EAySxA+TOTvjfsBO3eCPCtfD9OKlIZ2+KyzABdvYd+Udgfn7zEeVvg1NHp1usUfabl5mJ39NTuta7bbY5vn3IAm6PbhlXB+LIGOgwM7/pPWVVxrikjWbyR+La001GwI1nKVyqKzMQXAYhR3C5P5TBW8R4naxFGkq065GH1VgZvcn06idu2OaT/GusWrQ6li6ofRtCFiBl/TPKFz1bOMCYrTeP6bK6/Qp1GptdUPJTWxCsyjPPacIFViFZs7E9JYyCFwLw3Zq9Kh1WsvKkNWaaStVa+mzV8mw5iOUEEMd87yZoOD6XQa+lKK0qF2nvByckmmyphhmOScWOTknZF/dmP8PJxG46itHp0da6i5n29bUhr2F/KP+GAEvUZ3PMnsZa4v4Xqp1Gg9Z7dWbL3rc6tzYuHpJKpXsqjmUHGD7HI2kA23i3E6WruqW1GtNT4rRg1h5kIXCLknJ26R4P1wu0OmsGPiqTPKcgFRysM+4IIPzBmS0umrpULWiVoNgEVUUZPQAADcn+cwvgbSinS+gBy+hdqasbnA9ex0Ge/wOhz85PcGwT5486P60s/sU/4Yn0PPnjzo/rSz+xT/AIYkT6EncfLL+qtH/wCUP/k02/SA5+U1Py3qK8L0YYYPoo35NllP5gg/nNqrvwMYnlapwjqXKbwk38mw0+XCJkSMuoJ6CSB853qdRC37PgocWup7ERLyBERAEREASlwcbdZVEiSysAx7se+ZTJl9WenWQ55jV6edU/q3z0ZsxkmiNxPXLRTZc/3KkaxunRQTgZOMnGJ88eC+HPxfir6i8Bq1f17QxztuK6gD1GQq46cqn6TqPnhr2q4WwTb1rK6WOSDynmc4x78gB+RMx3ktwY0aD1WBDalvU32+BRyp36feYHA+99J1OEUrlc/PYrte+Df5ivEV5RKnB5Qt9Icnslj+kfz/AGgx88TKzTfH3HKjpL662Z7a+Wz9lW1io9DLcBa4+BfuDILZweh6TtMpM9f4e09h5rK1ssxhbLR6jIexr5shCDv8OOgmu+XnGaa+GV+tdWgpe2gliqb1sxAwTuxTDYGScy844lrUyr1aCpxlWQi+8qw2bmUhFyMEcpJAbrkTVfAPgnSnVa5NSnrWae/CCxs5rY8yWOqnBLADrtuQRI7gmaTxfjXaz/V+mfW+t6LlkJRAyKUbLMuAuF2PQ42lzxjRxOzTG+/7PSmnsr1K1Uktbit+rWvlAyqcjCkH27TYX0S0cU0zVoVrs0tul5UAWtPRdbU+Ed8Gwfp85L41xPTXVW6YXVu9tTqETNxw4KhyiAnlDEb9owCXoOA1VHmJe6z/AJl7mxz9M/Cv0UADO0n10hSxHV2Dt9Qip/ciyB4Z1nraSizlZA1VZAblzjkGD8JOx/X5CZOZAT5t8U3HiPF3VCSLb00yHY/CGFYI6bd9+xnevGHFRpdFfccZWtgue7t8KDqPxEdPnOReRPBGu151JB9PTqx5s9bLAVVfn8Jc/l8xNfVW+HW5eRlFZZ9AaLSrVWlSDCVqtaj2VFCgfoBJdVJPyEorO4zMhPP6HSRvblN9OxdOXL0KUQDpKoiegjFRWF0KBERJAiIgCIiAInhOJYsvPYSm7UQqX1MlRbL7MB1kO9wTsJQ2T1zPCJw9XrZXLlUcL3LowSOUf6Q1hGj06gnBuJI7HFZxn9T+s2zwV/V+j/8AT0f4azUP9IgH7Lptvh9VsnJ2PIcDGPr37TYvLXiR1HDdO7HLKpqY77mslQSSdzgLk++Z1uFf9C/v8ldn3GysoIwRkHYg9CPYyHxnTK+mtrYDkat68E8i4ZSoXORgbgdRJNysRhW5T74yR9B0z16zD6rwpp7mDaj1NQQeYC6xig2I/oV5a9snflzv1nTKzAeG/HNA0mnrAsv1C1Vo9enqd+VuUBVZscoJxjr2OcTF8Os1tnE9UKq69DZqKab/ANsBdZ6SM1fqhE+EWZYHlc7FQNxkzK+FeM6fQae6i50q9HVaiqqoEtayFw9YCAlnJ9QfqMyKeMai7X1ajTaFkL6e3Tg6w+ibQLKrfhC8xwo3BOx527jfEHviTwgD9ms1d92sA1NKWLYQiYvzWTXWmOUeq9RxnZQRv33vh+hroTkprStASeVFCrk9Tgd5qniThutfSXNfqqkFaNcVopwAaj6nN6thZuZQmVZQpBm2aWhQoKksPvhnJZjlcc2T02PbHUyUCjhiFawpBHK1iDPUqtjBW/NQD+clRNf8a+K6uH0GxzmxsiqsdXb3+SDIyf8AMgSegNA88vEBJr0Fe5yttoG5JP8AR14H15sfNZ0ny48NDQaGuojFr/tbt8/tGAyM9MKAF22+HPck8l8pfD78R1767U5ZKn9UlgeWy4klVB6YXZsDphRjBn0DPPcV1PNLw126l9Ue4k6hsqP0kESTpcjOx95r8Nm4247PYmxbEmIieiKBERAEREAREQBEQYB4zYGTINtmTLloZj0lHot7Tha26258sYvl/D3LoJLc0Lzo4abuFWkAk0sl4Ax0U8rFs9gjsdvYfSc98jPES12WaSxsC3FlWSAOcbMg/iYYIH8H6951NAZWR1BVgVYEAghhggg7EEGfJPirgr6HWW0HmHpuTWx2LJn4LAfmMbjvNjhVuE631W5Fq7n1PKLquYYywH8JwT+fUflicv8AAXmrW6pRrSUtA5fXb7lhztz7fCcHcnb4SSRmdTnbTyUmA4PwyujV6shf6UUX853OArIVLsSxIZC2+3x/WVcR4vpvXpX1Ua1LGyqA2WANU4K4QMQSSpwcZC57TK6vQ12jFiB1wQVbdSD2ZTs35g43lVOkrRQqIiquOVVUALyjC4AG2B0gHhVba2VlPK4ZCrr1BGCCp6gg9DPOHqRVWGGGCKCPYgAGV6nUpWpax1RR1Z2CgZ26mc58U+b1FOU0i/aHGRztlahjuO77+2B84bSBufifxLRoajZe4BweSsEepYRjZF79Rk9BnecEuv1fHNeq4JLHAVd0oqB3bc9BnJJ6n6gTHajUaviurGc3X2nlVRsFAHRR0VAMk9upPcz6L8vPBicN0/JkPdZhrbAMZI6Iu2eRe2e5J2zic/W6xUx26vojOEMma4BwWnR0JRQvKifqxPV3Pdj7zNaYAjoMiWDWcZ6ieVvg5nCosdVqlYsp9c+vcvaytieBPZ4pzPZ6ZYxsawiIkgREQBERAEREAREQBPGbAzPZG1b9vzlGpuVNbn+vyZRWXgjs2TmaF5xcO0dmhazVMK3rz6DgZc2HpWo/EGxuO3XbGZunENdXRW9trhK0BZmboAP8/l3nCi2p8Sa8rzelo6DnA/AhJAOPxWvg9dhv7b8DSQlKfit4S3b/AJ5l0ntg5XMvwrxPq9MoSjUW1oDzBVY8uc5+6duvafTXGfBmj1OmTTWUgVVY9Pk+Fq8deVvn3z169d5zDjvkZYMnSalXG2EuHKw+7+Ncg/iP3RjYb9Z1qeJ1T+7YqdbRq+j82eJICGsrsyc5epcj5Dk5RKdb5rcSfHLalWMg+nWm+ffnDfyxJ/8AsW4j76f/ALjf/SSdH5Ia1s+pbRXjGPids/ou02Hraf60RyPyOd8S4pdqG5r7Xtb3di2OnTPToP0mW8LeCtZrz+wqPJ3tf4ax/wC49T8lyflOweFfJnTUEPq3+0uMNy4KVAgDYjOX3z1wCMZXrOl0UKihEUKq7BVAAA+QE0dRxSK2q39TONfmav5e+AquG1HH7S9/6S3GNs5CIOyj+Z3PYDbJN0y4UfrLhUHrMHw+V0VY5fU9yfExsRNNZg47GX7KAfkYbTj6fSXAJs6fTSUHVck12MJS3yi3SpGx6dj/AJS7ETcqrVceVdDFvIiIlhAiIgCIiAIiIAiIgCW7FUAs2ABuSdgAO5MuThPm748bWWrwzh5ZuZxVYyEAXOx5RSp/cydzkA/Qb4yhGW0lkZMb4y49dx7XJw/RALQjseYnZ+TIa9yPwAZ5QNzn3IA7d4T8M06DTJp6VGFALtj4rHx8Vjddz/IYA2AmI8s/BCcM0wUhG1D/ABXWKDueyKTvyr07Z64GZuMKEUsJbDJTyD2H6SFcuCZPkbVr0P5Tn8RoTp5kuhZW9yNKqxkgS5RXnMUL8X0nIr08m4N9JP8AyWuXUutph22ls6Y/KS4ncnw+ifbH4KVOSPAJ7ETdSwYCIiAIiIAiIgCIiAIiIAiIgCImhea/mAOGUhawG1NwPpg4xWBt6rj2z0Hcg+xgGA86vMc6VfseksAvcEXOv3qUI2VSOljZ69VHsSCJvk55efYq/tWqVTqrRlc7mlGG4z05z3I6dM9ZrXkt5fta44nrVDBibKFfcu5YH7Q2/Y82ARuTzbYBPdIAiIgCUWrkESuJjOKlFxfcJ4LOlHw/WV8m+fliVAYnsqqpUa4wfbH7Jb3yIiJeQIiIAiIgCIiAIiIAiIgCIiAJS7gAkkADck7AfUyjVaha0axyFRFLsT0CqMkn8hPnLx94+1PF2bT6ZTXow3fINuMYNx9sjIQfnnAwMoQlOXLFZZ2bxx4903D9ObSy22NlaqkYE2MPcjPKoyMt/eSAeN+WnhC7jGsbXa4mygPmwtsb7AoxWoGMIvw5xtgBR8uc6/QGiwLZhujHkOMgnoCV2Ox3wZ9jeH9JRVpqk0yBKeRWrUDHwsObJzvk5ySdyScwJwlCTjJYaJ1aBQAoAAAAAGAAOgA7CVREGIiIgCIiAIiIAiIgCIiAIiIAiIgCIiAIiIAlu+5UVnchVUFmZiAFAGSST0AEuTinmd4mOuc6SlmXTVOVtYEj7S6HBRf/AAlIO/4iNugJhvBdRp7L58kFlmK8feM7OLN6OmZq9ArfE26vqSM74/5YOMKe+53AC4C+6rTVdAqjoo6sfYe5kola07KqD8gAJpNnra/UrXUpZ7G5KkyB/MnA9yTMPuZ6GzwuGU/TvZLv/O3ybJ5aeFX4tr+a0fsKyLLjvjG/JUvX7xGMfuhvafUtVYVQqgKqgKAAAAAMAADoAJhPBfhqvh+kr01e/KMu249Sw/efBJxk9uwAmdlh5mUnJtvqxERBAiIgCIiAIiIAiIgCIiAIiIAiIgCIiAIiUWrlSN9wRsSDuOxBBB+eYBzzzL8VYU6ShyGO1zL+Ed6g3YnvjcDbIPTmaqAABsBsAOwHYTSNdxrUJdYOdhyu45WA2wxGGHvJz+Kc0sMctv3RjpuN2Hseu30lcotnpdBrtHTW4xyn5tby/Xsiz4r4pzt6Sn4V+8R3b2+g/vna/IzwKdLT9svUC+9QawcE11EZB6fCzdTv0wDg5E5t5LeD11+sNlw5qNPixwc4sdieRCfbILH+zjvPp+ZpYODqdRK+x2S7+wiIklAiIgCIiAIiIAiIgCIiAIiIAiIgCIiAIiIAiIgHKvMDybr1lrajS2LRa4dnVlLV22EkhyQcoSSeYgH3xnOdG/2C8R/52j/7l/8A+M9iAds8CeFa+G6RNOmC337HGR6lhAy2CdhgAD5ATYYiAIiIAiIgCIiAIiIAiIgCIiAIiIAiIgCIiAIiIB//2Q=="/>
          <p:cNvSpPr>
            <a:spLocks noChangeAspect="1" noChangeArrowheads="1"/>
          </p:cNvSpPr>
          <p:nvPr/>
        </p:nvSpPr>
        <p:spPr bwMode="auto">
          <a:xfrm>
            <a:off x="217805" y="-202247"/>
            <a:ext cx="426720" cy="426721"/>
          </a:xfrm>
          <a:prstGeom prst="rect">
            <a:avLst/>
          </a:prstGeom>
          <a:noFill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76" name="AutoShape 12" descr="data:image/jpeg;base64,/9j/4AAQSkZJRgABAQAAAQABAAD/2wCEAAkGBxQSEBQQEhQUFRUUFBQUFRQVFRQUFBYUFBQWGBYUFRQYHCggGBolHBUVITEhJSkrLy4uFx8zODMsNygtLisBCgoKDg0OGxAQGiwkICAsLC0sLCwsLCwwLCwsLCwsLDQsLCwsLCwsLDQsLCw0LCwsLCwsLCwsLCwsLCwsLCwsLP/AABEIAOEA4QMBIgACEQEDEQH/xAAcAAABBQEBAQAAAAAAAAAAAAADAQIEBQYABwj/xABNEAACAQMCAwQFCAYHBgQHAAABAgMABBESIQUxQQYTUWEiMnGBkQcUI0JSobHBM2Jyc4LRJDRDU7Lh8BWSorPC8RaDk9IXJTU2RGN0/8QAGQEBAQEBAQEAAAAAAAAAAAAAAQIAAwQF/8QAKxEAAgICAQMCBQQDAAAAAAAAAAECESExAxJBUSLwMmFxkdEEE4GxI6HB/9oADAMBAAIRAxEAPwDzZ5mb1mY+0k1a8C440HoONcLbNGd8Z6rn8KqQKUCvGm1lHnL/AIvwBSnzm1OuI7lR6yeIx4VnwtWXBuKSW76ozz2ZDureRHjW1vbC1ih+fTWza20nuDsAzHYyDoOuPiOlVSllGRV21+IbK1+cgk96Xg07SJAowH8xqLAA81x4Cg9uLFWZL2LDRzAamA2D42yOmR+FLddqkkcyNaRs5+s7FthyAGNh5Ubhva/LGO4jQwMNJRF2Ufs/WHl8N6XKLXS2ODH6avOyCappYT/bWtzHv4iMyA/GMVN7Q9mRGnzm2PeQEatjqKA+fVfPmOviY/YptPELfPIyaP8A1FZP+quaTUkmBadh+ILLG1hKFbUD3Ov1STuYm8AeYPQjblUZbX5nMZ0Be3yYLmFvXRX2eKUdR1V+RIHvz/dtE+ASGjbAPIhkPPyORW2mumuIBxCDHfxKI7qLGVlj+0yfWUj8/Cqi7VPaGyvISF24fcNqtpMSW0/MoHGY5VP2TyPnnpWc4nw14JWikG45Hoynky+IIrYGzjvrLRb/AKWA644mOXVG/SQKx9ZM+kp9q7VD4KUu4xZTnTMu1tKRyP8AcueeD0/nzJK8fb8GZktFJoqddWbRu0cilWU4ZTzBFC0VysmyL3dJoqXoppStZrIhSm6KlFKTu6RIumk01JKU0pWMAxSYopWkxSYGRSYouKaRWEHikxRMU00mG4rqU0maTDcUtdS1hNHLbwzsV9GCcEgg4WB2B6H+zY+HKqu4sJEkETowckALzLauWnGzZz0rWvbW/ERqjIiuMbqfre3x9tRuC8Rns7mOG4J7sMBhxqCA7CSMnljy6Zq2l3+5IKTRw70V0yXn1n2aO2yPVQcml8W6dPOd2eZriyu4WJZ/0mScknnn7qqO1nDjDdyKdw5MqnxEhJ+45Huqd2CutF2EPKVSh/Ki6l09jdzMgU4CrHjVj3NxLF9lzj2HcfjUMLXJ4AtOz3HpLVtstGT6cecA+a+Dfj1rQngccrR31gR6MqO0BIUqysGwvIKcj1Scb7HpWMC1YcG4g9vKsiMV3GoDky53BHWqjPtLRky1472YuGvZxFC7K0rsrAeiQ51DDHb633VP7O8BurSZZ37qNOUgklUBkPMEDOTWl7Q23zhVgSQpIyd7bsHKrKMenE2OeNsf5HPmE8bBirhgykghs5BHMHNVyJQlaKdJmh4xwtreQX9mwaEtlXT0u7bO6OPs58a7i1ol3Gb63ADrg3UI5q398g6qcZPx8ar+CcXktmJXDI20kTbo6+BHj51dmHuSOI8PJMY/SxbkxZ5pIOqHx9lCaf4/6ibBxY4lEI2wLyJfQY4HzhFHqsftj/XXGVkhKkqwIIJBB2II5gitRxbhyMg4hZZVAwMkY9a3kG+R+py36ezlJltxxKFpkGLyJR3qgYE6Dk4A+v8A9vChpv6/2Z5MbopNFH00mmuVkkYpSFKklaaVrWJEK0wrUlloZFNmI5WhkVJK0wpTYkekNHKUxkpEDSEUQrTStIgyKYaKVphFJhlLS4rqxiZE5UhlJBG4I2IrX8I4st5i1ul1E7LIPWz5+fnWSC1e9ikzex+/8K0XToEbG/4PDcwiIy5ktBhmGC/d421DrsOfiPOs/bcPs43Vxdn0SGG3gc+FNPFDbcUkl+rrKyDxRsZ+Gx91R+1nBxb3BKD6GUd5ERuNJ3Kg+RPwIq5tNXWvaFsvu1HCRej55aMJMDTIg9bbqB4+VYcoQcEYI5g86ncL4hLbv3kTFT18CPBh1rU9/a8RGJcW9zyDj1HPn/nvUNqee5OzFKtEC1ZcU4LLbPplXHgw3Vh4g1EC1yeMMk18ZNxwpXUnvbNwQR6wUbgj3Y+FAuIl4jCZkAF3Ev0sYGO+QYAdRyyM/l9mh9h70R3HdP6k4MbDpk+qfxHvqFdwyWV2wQlWjbKnxU8sjqCNiK69XpTetMq8FPpqdwjiUltJ3kZ8mU7q6nmrDqK0fGeFrdLHd2+lXmVy8JIUs6EB2jz62538dupNZZ4SpKsCCDggggg+BB5VEk4uwao2HDYsuLvh4GCQtzaMRgBtjgHmm5wenxFSeN8OaIKvDyF1MZmVWPesVYgBCeaqQRp+45rG2F08MgkjOGU/EdQfEHwrZ9pHW5sIruHKtFI2sKd4+83fcbj0gD/ETXWMk4vz70UngqpYE4gCygR3qg648aVuNPMqPqybHI6/eMxJEQSpBBBwQRggjmCOhq8i4sspHzkEOuNNzHtKpHIuBtIB8fA1dcT4V88jEgKG4A9GWP8AR3YUcj9icAeqeeDjYZEOPVle/f8AsKvRhStMK1IeMgkEEEEgg7EEcwR0NDK1yJI7LQytSCtNKUoxHK0wrUkpTClIkcrTStHK0wikwArQ2WjsKE1NiCahNRjQmFIjM11dXUiWQSr3saMXsXtP4VMbsbIDjvY/vq27Pdj5VnSUSIQhy2M7DzPIVowlegSdmb7UR4vJv2vyFaHCnhkMV2WjPeN3DY1MI8ZDsnPRuV9mPKpfaUQWkxnMZnmk3QuMW6EbA4+u3Xfb8ax9/fyTyGWVizNzJ8OgA6CmXob+Zngk3/A5Il7waZIuksZ1J/F1Q+RqAq1K4dxGSBtUTlT18CPBl5EVZ5trnwtZj1GTbufMc4j7MjyrnSeiavRe9meJSfMZ2ch+59QONWNht7KrP/Fj/wBzb/7lWXDrCSDh12sq4J3ByGVhgekrDYisha27SOERSzMcKoGST5CrlKSSQttUX69rHG4gtwR17vf8av8Au4rmKKXiCrDIxxGQ3dmVOfpDGVQ+PPfbGagcG4KscoiRUuLvY4Jzb23nIR+kceHw8a3nCOzEcT9/Ke/uDu0sg5H/APWnJB99dOOMnsqKb2Ym57LXt1PukcUceFjIbESIOXdgekfHOOdaOXsX3kYFxJ3zrykC90+kfV1ZOoftDqeVbCkruuKK+Z0UEeT8U7Oi31Obd3RebK7NpHiyD0lHny86f2S4lCXmgi0jvYXIUktqaMFgNLfq669QmiB35EcmHMVXQcMgicydxCjkn6ZI0DEtsSWAyp9/Wu0VBL4UR+3m0zx8tZP6sun2OrD76PYSy2za7eVXHMp9oDxTkeXMHNew/MYWG8URH7CEfhVZc9kLN9+4RD4xfRH/AIMA+8Gh8XE9KvoT+3JaZir+0S/YlVNveAZaF/REwA5rnHpYHP4+NY+aBlYowKspwVIwQR0Ir3W94ZFMqpIgOnGk8nUjkyON1PmDVB2i7KrcJktiVdlmIGWA5LKB637Qx/Pycn6dvK2MoHkpSm6Km3tm8LmORSrLzB+4g9R51GNePRyAstDZKOaaabEjMlCZalsKC9axIrLQmWpLUFqpMQJWhstHNMaqEDorqfXU2Y3I4bFAPnN8WLOxaO1U4dlJyGlPNF8uf4VX8V7RSzKIxiKFSdMMQ0IB549Y+Zqy+USH+kRzg5WaIEE/q/5MtZXNPI+luKM8YNNwjtENHze6HeRHYE7sv8/xpvGOzpjXvoD3sJ3yNyo88cx51nlq97M8TlilVE3V2AKH1Tk4z5GpUrxICmFOrc8etOHxTFZEkDEBiEzpGfLO1Vw/2Z9mf4/50OFOrRnEndkrgiwus+mE3CNkoQV3Ur4GjcD7t7W4ktE7mfChvSLaUzkmMtuAy6gf2RS8IvbALJbxmSMTKQXk9UHG2+dqTsXbmOYKgLmTIOB/Z9HIPIDY7+yvTxRuvCKXY1XyfcIWKEz49KQkAnnpU4Jz5sD7gK1tReGhREioNKooQL4adsVJr04WjslSOpKoOP8AbG2tMqz65B/Zx4ZgfBjnC+858q81498pd3LlYdNuv6vpyEebsMD3AVSi2Dkke0U014B2Z7cXNncd47yTxOR3sbuXJH20LHZx8DyPQj3bh1/HcRJPCweNxlWH4EdCDsQdwQazjRlKxSuk5HLqPzFFVs70pFRz6JyOXUfyrCHNMNKGyM1Q9suPfMrVpxgvqVI1PJmY8vcoY+6lKyW6yRO1vAluEA5OPUf7JP1G8UPLyOK8lmBVirAgqSCDzBBwQa9g7O9qIb1cD0JMbxk7/wAJ+t+NYf5ROF93ciYDAmBJ/eJgMfeCp9pNeX9XxV6jlKmrRlM0hauxTGFeCiDmaguaeaG1YQTmgsaMwobLShAk0MmisKGy1aEZmupdNdSJ6Je/0ng8UmcvbPobx0+qP+Eof4TWOr1Hg/B1VpokIa2u4yR+q+CCB5FWJH7Irza4tTG7Rt6yMVPtU4P4VXLFpJsJDEFaXsPaa7tSeSAufdyrOKtbPsWBFb3Nyei6R7h/nXPjVyQR2UnaG7726lfpqIHsXaoAoZbJz470RDUt27JYWFSWVFUszsFVRzZicBR769u7M8EFrEAcGVgO8ccs/YX9UffzrKdgeygDQ37nJ7tyiEeqzMVD/wDp5H8Zr0EV7+GPTA78caRHHoSfqv8AAN/nVJ8oFwyWfoMVLSKpKkg6dLkjI6eiKvr1Moeh5g+fSs92yiea1ChCGEiHDFADgODhs4612Oh49PHsdqgSpV9xK0ePZ1ZT+sCPhnnVTKK6p2cmqKuVa0/ye9rzYTd3ISbaU+mOfdtyEqjw5ah1HmMHP3A61adiezhv7tYjnukw87D7A+oD4sdvielU6rJObwfQKSAgEEEEAgg5BB5EHqK5hmkyqKBsqgAAcgABsAPZUdpWfYeivifWPs8K4nYBJcd22kKWXfOnHo+G3x5eFeTfKrxKSedCozaxZVZFZXRp9u8DFSdLDZdLYPot417CIgBj8zn486+d+M2k3Cr+aCN2VTh1z6STwtnSJoztJ9ZTnfKtjFdIOmRyK0Lw69ZGDKSpByCDgg+2t+eJnidpJER9PbhZgQNpANSnHgxGdvED3YGBY7naFRFPtmDViOQ5527u2c9e7b3EgVpPksnxxBkORm3kyDtgrLEMEHfOWxVctTjTOMINYKUihsKtOPWndXMsfRXOP2W9JfuIqsNfEap0AIimkURqaRQIFhQmFSGFBasYCRTGFENDaqRQzFdS5rqTHoPYC+mEoiALxAhnJ2WIfaLHYeyrTtBwG2kuGlecRF8EqdODgY1ZJ2yANsVF7NcTa5l0Kqw20Q1d0nInoXbm5671meP33fXEknTVgewbCurklCtjqJqf/Cduq69csi4zmPD7eOFBNSI4IpLCe3tCxZTllfIc75IwfZWDtrl4zqjZlPipKn4ir/h/a2VGDOkchAxqI0ye+Rdz7DUxnDxQJozwFEFbO84VBfobm3bun/tEIJXPXKqMg+Yznwquk4DHbRia7fWGJ7uOA5MgAzqLn1VwRy336VD4n/HknpZ61wiIR28SdEiRfgoFSO+z6oz58l+PX3UG3jBVSd9ht9XkOn86k5r6C0eoRU3yTk/cPYOlUPygr/8ALpm+xof3LIpP3Zq+1VwGefXp5UieH23a3A0rKjr1SXEiHHk35UGW+sps6le2bPrxfSwnPVo2OoexTXrPEux1hOSZbOAsebLGEc+ZdMHPvrOXvyRcPb9H84h/dzFh8JQ1ZYM8nnV7wKYoZLcC6TlqtzrIPg0ZwynrjHvr17sTwIWFosIAMz4edua94R6ueoXkMeZ2zVJ2a+TCGyuxdd88ulWCK6gaWYY1FgfSwM7Y5kHpWys/VHtP4mruyVGgqxZOWOT93uHSi0maaTQJzGvO/ll4H31mLtB9JakscczC2BIPd6LexW8a9AJqPdxK6MjjKupVgeRVhgj4GqQNHzEsgI39ox9xB6Hzre/Jpxnvb0JMNUwiwlxqId0WVGKSDOHIwvpYzgVSf/DDiWt0SNO7V2VJHljGpASFfSCSMjB5VoeyHyfXdndxXU0kGlCQVRnZiHUr9kAbkdTWbslRondv48XmftRofeCy/wDSKzLCtR8oL/0hP3Q/xtWVLV8rmX+RnB7GMKbilZqYWrmYVhQWWiZpDSjEZ1oLCpbio71RQPFdS11Yx6Dwf+jcMkm5NLsPfsKyAFbXtdGDZwGA5hUjPw2JrFiq5FVI0h6rTqQUprmQS+FcTe3lEkZ35FejD7JFb7tfBDJBA07tCMZAUZOWUZXl0xWT7G8MEs/eP+jhGts8sjkPz91XXbC8FxYQTjrO4HsBlA+5RXfjxB2dF8LNFx/teljYQXelpY3aKPYhX0sjekAdifR5HHtFSeCdu7G6wIp0DH+zk+jfPgFbGr+HIrzPtPN3vZ/R1trqPP7Dlgp+MhHurylXI616oPqVnaLtH2IjZ9nOnlq8d+QTjJY3NozE7JMgJ5AHRJgeG8Xxr17VVFDyabmkzSZpMcxqJbtzH6zfjUhmqHqwT7aUYllqaWoKy0jPSah7NQWbJx7z7KHJNTWOBjqdz/KqCh8klQr1vR/iX/EKc8tRLt/RHgGBJ8Au5J+FJjBdtptd2R9lFX8W/wCqqHFTOITF5pHbmXb3b4A+FRWr5HJK5NnlewZWmMKJSGpMAJpCae1CY0iNc0FqITTMUoQeK6n11JjW9leLhSbebeKTbfkCfyNRePcJa2l080O6N4r4e0VULW74CovLJ47g4WI+jKeYwPE+FXH1Lp+wLODEhqetaM8OsE9a4kf9kbfcKNbT8ORl+jlfcekxOBvzIzUdPzRqJV6PmnDkhG0lx6T+IXw+GBQ4/S4KR/d3HwyV/wDfS9sbWSS7VEVnDIvdBQTt15fjTzLFa2rWM5LPI5eTuiG7rZNIydmbKA4HjXXTa7VRXcz9qneLJakgLcJ3ZLcg4OqJz4YcLv4E15lf2zRSNG4KsrFWU8wQcEHzBr1g8Kjf9DcxN+rJmF/ZhtifYar+2PZWa4iNz3TC4iUCYYyJo1A0zIy5DOowGAO4wfHLwNrDK4/Bkfk+498y4jDOxxHkxy/u5BpJPkDpb+Gvp8Pmvj9o6+gfki4xPPw9RLG+IT3ccxxiWNRtjqdONJOMbDckHHqOyPQNVNL1GE4Jx18OvwrpJgNjufAHl7T0++sVQWSTasP294/pV7WCeGG5kVShlk7v0cgEq+CAxwQNRXxHKrDtf2nSzt2mkOTySMHGtyNlH5nfAz7K+dOLcSkuZnnlOp3OWPTwCgdABgAeVIPBqrzjvGLP9LJcqu2HcJLGc8sSlWVvjQx8p3EOsqN7Yk/LFZ7hfH7m22hmdARgrnUmP2GyPuqx/wBp2dwT85g7hyf01rsvLHp27ZHmdOM1gs2/ye9vLi5vlgnMZVkcrpXSdajVzz4Bq9NkmrxXsTwBo+IW9xBJHcQhmBeM4dNUbKO8hb0kO/mPOvXZbyNOZ1t9leQPm3L4ZqkxWSUuW35DqenvNY3t5xUOq2kZIBKvIRsSitlV8gzD4KfEVN492g7uPU/jhIl21N0UeJ8zywTtWGMjMWdzl3Opj0z4DyAwB5CuPPy9MaW2cuR0OZySSeZOfjTCaUV2K+ccBlITTyKG9JhjUwilJpM0iDYUM0RqCxpEXNdTa6kxYQRlmCjckgD2mtt2kkFraR2Sesw1Sfn8TQ+x8kU8rTNbRIYRq1xlkXO/1PVps9hHxKdnguCH2LJKmAsYOCysDvjPLHXnXSMMY7jWDLxrkgAEk7ADck+QrQx9n1iUSXsncgjUsK4a4fy08k9p+FNbjUVoDHZLmQZVrqQAuen0S8kH+t6z00zOxZ2LMeZJJJ95qKUd5ZOD0G24x87tZbe21QtGo7tdWXeNeYZ+eT5HwrB6vHn1zzz50/hPEGt5kmX6p3HivUfCtRxnss80vzi30CKYCTLtpCluY/P30u5q/A5ZlCak2PE5YTmKRk3zgH0T7V5GrNuBQx/pryIH7MYMhp9rbcPMiR67hyzKucKi5JA32zioUWmFNFnD2ds72OO4mtY0Lkk6QYy5B3OYyNSnf1gTvzrawaFRQoCIoCqqgAAKAAqAbYAx4V5r2w4ixuu6TKrbkJGq7YIA3GOvStHxbjgtTDayEl1jBkcDbW3PYeefur1R5Np9j0RmtGoe96ch4c8+09ajPIh5ov4fhVDDxhGGVYEeVP8An/XNX1Wd0jK/Kl2Ve5Vbm3JZolKtBknK5yWiH2/EfWAGNxg+OEdDX0Wb4eNZDtb2Zt7smVfopz9dRlXP66Dmf1hv7atSJlE8ixUixs3mlSGFC8jnSqjmSfwHUk7ADNa2DsDpwZ7hR+pErOx8tTYAPuNa+LhtvwxO7iXFw6jvHY6nRD9TPIMdicAfz3UieljeBcC+ZosUbqGO9xOM6nODiGIdIwT6x548/RsJZY0G8jnHgFX76o5+IHGd96gyTFudcZ8yQSmoKkdenvJjL4DSgyTpXqcnqTzPsHSmYrs12a8km5O2eVtt2xaQtXFqA5qQHM9Cdqaa41RgbNSA0rCkpQiM1BZqe5oJqkhHZrqZmupoT0u1vIn4bcm1Tu9PMdSNsn4VD+T46I725PKOHSPflj/gHxqq7C3oWZoH9SdShHTONvzq9eyNnwi4RvWkuGUeagqg+4MffXaOal4se5jFel10AGnxqSQoGSSAB4k8hXmIND2S4R85n9L9FH6ch6YHJff/ADpe1fGzcTEISIk9FFB2IH1sVa8XlFhZLaJ+mmGqU9QD0/KsYDVy9Kr7i8YHVI4e+JY28HQ/BhUbNKkmDnw3+FcyTdW9gG4xPI/qW5Nw222QqlB/vEH+E1kOLX5nmkmPN2Jx4DoPcMVuu2Mgt7aVgfTvZE9ojSNQQfLZv9+vNWeuvLj0/wAlS8BFmKnKkj2HFSU4zKNsg+0fyxVeTVr2d4N84clzohjGqWTwX7I/WP3c6iN9hi5LRNs2meF7hiqRpsGbPpt9lR19vjt7IEPFX5sBnoQSQPdipHaDi4mYJGNEEQ0xINth9Y+ZqTb2qWiLNcKGlYaobduQHSWcdB4J161fU9JnR8suzJ/DWMMJvZl9Lb5ujdWbOJmHRRzHiRnoM0wjLA3ExyCSQDs0j9ceWeZqbZy96s1xdMxV2TLdZChJ7tDyHNRtyBNVPEL5pX1HYAYRB6qKOSilywTKb8g5ZCx1H/IDwFNpgpa4s5Diabmmk00tWMPzTDTdVIXrUYU0wmmu9D11SEITQ2NcWoTNSkIjGmGuJppqjCUtNzS1hJVvMVYMNipBHtFeodrLWa6s7VIlyWCSSDIGNSE7582+6sD2W4A93J9mJSO8k9v1E+05+7mfPV9puNRTSG2Wdrfu/RVgPojgAaXYHIxjGeVdYKov5itECPseV3nuIY/EZ1H8qtuzHDLRJWlWYzNAhkxpwgwOftrHXnB50XvCO8j597Ge8T3sNx7wKtexcuVvB42zfnUxSUkqNoqeKcSaeZ5nO7HPsHQVF7yoYel11yeSSV3lXXB+HL3fzq5yIASqIM67iQf2cfgM826cufKNwLhasrXNwStvGcbbNM45Qx+fiegrUcJfWW4pdqFhh9G1hGyal2VUXwGBv1O/SqjDyKRcdoeHNOy/OO5SHQjKWm7qSJygDKgwQV2GxFZmLs3atJoF8m/JQqknyD6wCfcKoOKX73EzTSHLMfcB0UeQqOFplNN5RnJeDT3HCLOKRYn+es7HSo0xIGJOBpJyCNxuDXdp7xYh/s+3yIoz9ISctJJzOojnj/XKndmeISRQyzM5MUIUIjYKmdj6AXVnGACTijXRjtUS6EZW5nXXGjtrWHUT9NgjJYgggNnBPlTSrA9sEJIVsQHkAe6OGjiIysGdxJKOsnIhOnM9KjcI4c13LJNM5WNPpLiZuYBPIeLnkB/2IeG2Ml3OI1OWYlndskKObSOfD8SQOtSu0XFE0rZ2/wDV4j63WaXk0rfl0+7Ef0ADjnFu/ZUjXu4Ihpij8B1ZvFzzJ/0a0UwGlDVLySwlIaTVXa6AGtQGfFGdqjOayERpKTVSYpBVCKWoeqlc0FmrIw5nphamk0wmqSGgmquzQtVJrpGgma6ha66mjHo8fF+6sTc6RGuDHawr9VTzc/ac8y1eflyTknJO5Pmat+2nEQ04gTZIAEA6asbmqEPVzszLPh/FJYG1ROyHyOx9oOxrYdk+MrcSSpJDGrtBJqliGh2UD0sj1SeucdK8+11pfk9yb5QORjkB8ACvM+WcUQbTSMgcvASymW1kFyg5qoImT9qLmfaM+wUvBOECQNPOTHbxHDv9Z2/uYgebn7uZ87fgnY2RZ49V1DG+sYWNy0hA3IAHkD5VZdqLuyllImuJSIyyrDCgCqdXpEsRgsep8qelVZqK6xR+JXKxACK2hBIQerDCDv7Xbx6nfpQu1nHVndYoRpt4RoiUcjjYv7/9c6m8dvYrWxjhtVdPnY71y5Bk7vkoJHLPh4ZrFB65yvRn4JGqiRkkgDcnYAcyTyAqIGrRdjrQmVrjQ0ncAFEUEl522iUD25bPTTUKNuiUi9gs01LbyY+b2S9/dt0aZh+iz15BPYGqkdLjiE0k4AC5wXY6IowPVTV5DoATvyq74rcwWluLWbM85cTXEathXnb0vpZBvoXbCjmRnkd4NnxNyhv7jToiOi0twumIzdGVPsx88+ON8jFdZJaLpDuNyLYQtYxMGmlANzKARhTusK9QMc/b57ZPVSzys7F2JZmJZmPMk7kmhZrk3ZLJCmuLUISUxpKCQ2ukMlR2lpneU0JJaShFqbqphaskYLmhu9cXqPI1NCc8tC7ymNTSapIQpemlqGKXFVQilqbmlApQKTDc0tOxXVjEntB/W5/3r/jURal8eP8ASp/3r/4jUENVPZg2qtmW/wBnWOP/AMq7GT4xxdB5H+dVXY3hyvI1zN+htxrbPJmG6p+fwqr45xdrmd5221HYfZUch8KEqyJpuw30Md1xBv7KMxx56ySbnfxxgf8AmVQWELTzpHn0pZApP7bbn7yau+0LfN7C1svrMDcS+19wp9mVH8FRexeFmkuTytoZJfH08aUHxY/ClrUQO7Z34kvJAvqR4hTHLTENP45qk10NnySTzJyT5nnSqKh5dgSLcMzBVBLMQqgcyxOAB5k16xwrHD7dl59wpknZTnvLplBWFdt1RcE+xPFqznydcHCq/EJSqqgYRM2MKV9ecj9UZA8TnyNVl72l767XGRAMwqhySY5G9J38XZsOfMYq4pRyykqIvD7Z7y4Opsai0s0h3CIN3c+zoPZSce4qJpAIxphiXu4E8EH1j+sx3JovFJ1toPmcRy8mmS4k5HB3jg9ijc+ZrPhqhqsE0StdMLUzXTHeooKCF6TVQtVKZKaMcxpoNNZ67VTRgpehF64tTSa1CO101jTC1dqpoRDXaaWuLUmE002lLU0tSYdmkLUwtTNdahC6qWhaq6mgosOP/wBan/ev/iNV611dWYmxtP8A6HL+/H5Vjj1rq6lmZr/lH/r7fu0/A0Ls9/UuIfuov+Ya6upfx+/BjPURa6urkB6bxP8A+3o/3cP/ADhWI7Kf1+1//oi/xiurque19EL2D7Sf1uf96341W0tdUPYPYvSmNS11ZGEprV1dWAYKWurqRFFIa6urGBGlpa6kRaa1dXUANpjV1dVCI1MFdXUoR1dXV1Y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78" name="AutoShape 14" descr="data:image/jpeg;base64,/9j/4AAQSkZJRgABAQAAAQABAAD/2wCEAAkGBxQSEBQQEhQUFRUUFBQUFRQVFRQUFBYUFBQWGBYUFRQYHCggGBolHBUVITEhJSkrLy4uFx8zODMsNygtLisBCgoKDg0OGxAQGiwkICAsLC0sLCwsLCwwLCwsLCwsLDQsLCwsLCwsLDQsLCw0LCwsLCwsLCwsLCwsLCwsLCwsLP/AABEIAOEA4QMBIgACEQEDEQH/xAAcAAABBQEBAQAAAAAAAAAAAAADAQIEBQYABwj/xABNEAACAQMCAwQFCAYHBgQHAAABAgMABBESIQUxQQYTUWEiMnGBkQcUI0JSobHBM2Jyc4LRJDRDU7Lh8BWSorPC8RaDk9IXJTU2RGN0/8QAGQEBAQEBAQEAAAAAAAAAAAAAAQIAAwQF/8QAKxEAAgICAQMCBQQDAAAAAAAAAAECESExAxJBUSLwMmFxkdEEE4GxI6HB/9oADAMBAAIRAxEAPwDzZ5mb1mY+0k1a8C440HoONcLbNGd8Z6rn8KqQKUCvGm1lHnL/AIvwBSnzm1OuI7lR6yeIx4VnwtWXBuKSW76ozz2ZDureRHjW1vbC1ih+fTWza20nuDsAzHYyDoOuPiOlVSllGRV21+IbK1+cgk96Xg07SJAowH8xqLAA81x4Cg9uLFWZL2LDRzAamA2D42yOmR+FLddqkkcyNaRs5+s7FthyAGNh5Ubhva/LGO4jQwMNJRF2Ufs/WHl8N6XKLXS2ODH6avOyCappYT/bWtzHv4iMyA/GMVN7Q9mRGnzm2PeQEatjqKA+fVfPmOviY/YptPELfPIyaP8A1FZP+quaTUkmBadh+ILLG1hKFbUD3Ov1STuYm8AeYPQjblUZbX5nMZ0Be3yYLmFvXRX2eKUdR1V+RIHvz/dtE+ASGjbAPIhkPPyORW2mumuIBxCDHfxKI7qLGVlj+0yfWUj8/Cqi7VPaGyvISF24fcNqtpMSW0/MoHGY5VP2TyPnnpWc4nw14JWikG45Hoynky+IIrYGzjvrLRb/AKWA644mOXVG/SQKx9ZM+kp9q7VD4KUu4xZTnTMu1tKRyP8AcueeD0/nzJK8fb8GZktFJoqddWbRu0cilWU4ZTzBFC0VysmyL3dJoqXoppStZrIhSm6KlFKTu6RIumk01JKU0pWMAxSYopWkxSYGRSYouKaRWEHikxRMU00mG4rqU0maTDcUtdS1hNHLbwzsV9GCcEgg4WB2B6H+zY+HKqu4sJEkETowckALzLauWnGzZz0rWvbW/ERqjIiuMbqfre3x9tRuC8Rns7mOG4J7sMBhxqCA7CSMnljy6Zq2l3+5IKTRw70V0yXn1n2aO2yPVQcml8W6dPOd2eZriyu4WJZ/0mScknnn7qqO1nDjDdyKdw5MqnxEhJ+45Huqd2CutF2EPKVSh/Ki6l09jdzMgU4CrHjVj3NxLF9lzj2HcfjUMLXJ4AtOz3HpLVtstGT6cecA+a+Dfj1rQngccrR31gR6MqO0BIUqysGwvIKcj1Scb7HpWMC1YcG4g9vKsiMV3GoDky53BHWqjPtLRky1472YuGvZxFC7K0rsrAeiQ51DDHb633VP7O8BurSZZ37qNOUgklUBkPMEDOTWl7Q23zhVgSQpIyd7bsHKrKMenE2OeNsf5HPmE8bBirhgykghs5BHMHNVyJQlaKdJmh4xwtreQX9mwaEtlXT0u7bO6OPs58a7i1ol3Gb63ADrg3UI5q398g6qcZPx8ar+CcXktmJXDI20kTbo6+BHj51dmHuSOI8PJMY/SxbkxZ5pIOqHx9lCaf4/6ibBxY4lEI2wLyJfQY4HzhFHqsftj/XXGVkhKkqwIIJBB2II5gitRxbhyMg4hZZVAwMkY9a3kG+R+py36ezlJltxxKFpkGLyJR3qgYE6Dk4A+v8A9vChpv6/2Z5MbopNFH00mmuVkkYpSFKklaaVrWJEK0wrUlloZFNmI5WhkVJK0wpTYkekNHKUxkpEDSEUQrTStIgyKYaKVphFJhlLS4rqxiZE5UhlJBG4I2IrX8I4st5i1ul1E7LIPWz5+fnWSC1e9ikzex+/8K0XToEbG/4PDcwiIy5ktBhmGC/d421DrsOfiPOs/bcPs43Vxdn0SGG3gc+FNPFDbcUkl+rrKyDxRsZ+Gx91R+1nBxb3BKD6GUd5ERuNJ3Kg+RPwIq5tNXWvaFsvu1HCRej55aMJMDTIg9bbqB4+VYcoQcEYI5g86ncL4hLbv3kTFT18CPBh1rU9/a8RGJcW9zyDj1HPn/nvUNqee5OzFKtEC1ZcU4LLbPplXHgw3Vh4g1EC1yeMMk18ZNxwpXUnvbNwQR6wUbgj3Y+FAuIl4jCZkAF3Ev0sYGO+QYAdRyyM/l9mh9h70R3HdP6k4MbDpk+qfxHvqFdwyWV2wQlWjbKnxU8sjqCNiK69XpTetMq8FPpqdwjiUltJ3kZ8mU7q6nmrDqK0fGeFrdLHd2+lXmVy8JIUs6EB2jz62538dupNZZ4SpKsCCDggggg+BB5VEk4uwao2HDYsuLvh4GCQtzaMRgBtjgHmm5wenxFSeN8OaIKvDyF1MZmVWPesVYgBCeaqQRp+45rG2F08MgkjOGU/EdQfEHwrZ9pHW5sIruHKtFI2sKd4+83fcbj0gD/ETXWMk4vz70UngqpYE4gCygR3qg648aVuNPMqPqybHI6/eMxJEQSpBBBwQRggjmCOhq8i4sspHzkEOuNNzHtKpHIuBtIB8fA1dcT4V88jEgKG4A9GWP8AR3YUcj9icAeqeeDjYZEOPVle/f8AsKvRhStMK1IeMgkEEEEgg7EEcwR0NDK1yJI7LQytSCtNKUoxHK0wrUkpTClIkcrTStHK0wikwArQ2WjsKE1NiCahNRjQmFIjM11dXUiWQSr3saMXsXtP4VMbsbIDjvY/vq27Pdj5VnSUSIQhy2M7DzPIVowlegSdmb7UR4vJv2vyFaHCnhkMV2WjPeN3DY1MI8ZDsnPRuV9mPKpfaUQWkxnMZnmk3QuMW6EbA4+u3Xfb8ax9/fyTyGWVizNzJ8OgA6CmXob+Zngk3/A5Il7waZIuksZ1J/F1Q+RqAq1K4dxGSBtUTlT18CPBl5EVZ5trnwtZj1GTbufMc4j7MjyrnSeiavRe9meJSfMZ2ch+59QONWNht7KrP/Fj/wBzb/7lWXDrCSDh12sq4J3ByGVhgekrDYisha27SOERSzMcKoGST5CrlKSSQttUX69rHG4gtwR17vf8av8Au4rmKKXiCrDIxxGQ3dmVOfpDGVQ+PPfbGagcG4KscoiRUuLvY4Jzb23nIR+kceHw8a3nCOzEcT9/Ke/uDu0sg5H/APWnJB99dOOMnsqKb2Ym57LXt1PukcUceFjIbESIOXdgekfHOOdaOXsX3kYFxJ3zrykC90+kfV1ZOoftDqeVbCkruuKK+Z0UEeT8U7Oi31Obd3RebK7NpHiyD0lHny86f2S4lCXmgi0jvYXIUktqaMFgNLfq669QmiB35EcmHMVXQcMgicydxCjkn6ZI0DEtsSWAyp9/Wu0VBL4UR+3m0zx8tZP6sun2OrD76PYSy2za7eVXHMp9oDxTkeXMHNew/MYWG8URH7CEfhVZc9kLN9+4RD4xfRH/AIMA+8Gh8XE9KvoT+3JaZir+0S/YlVNveAZaF/REwA5rnHpYHP4+NY+aBlYowKspwVIwQR0Ir3W94ZFMqpIgOnGk8nUjkyON1PmDVB2i7KrcJktiVdlmIGWA5LKB637Qx/Pycn6dvK2MoHkpSm6Km3tm8LmORSrLzB+4g9R51GNePRyAstDZKOaaabEjMlCZalsKC9axIrLQmWpLUFqpMQJWhstHNMaqEDorqfXU2Y3I4bFAPnN8WLOxaO1U4dlJyGlPNF8uf4VX8V7RSzKIxiKFSdMMQ0IB549Y+Zqy+USH+kRzg5WaIEE/q/5MtZXNPI+luKM8YNNwjtENHze6HeRHYE7sv8/xpvGOzpjXvoD3sJ3yNyo88cx51nlq97M8TlilVE3V2AKH1Tk4z5GpUrxICmFOrc8etOHxTFZEkDEBiEzpGfLO1Vw/2Z9mf4/50OFOrRnEndkrgiwus+mE3CNkoQV3Ur4GjcD7t7W4ktE7mfChvSLaUzkmMtuAy6gf2RS8IvbALJbxmSMTKQXk9UHG2+dqTsXbmOYKgLmTIOB/Z9HIPIDY7+yvTxRuvCKXY1XyfcIWKEz49KQkAnnpU4Jz5sD7gK1tReGhREioNKooQL4adsVJr04WjslSOpKoOP8AbG2tMqz65B/Zx4ZgfBjnC+858q81498pd3LlYdNuv6vpyEebsMD3AVSi2Dkke0U014B2Z7cXNncd47yTxOR3sbuXJH20LHZx8DyPQj3bh1/HcRJPCweNxlWH4EdCDsQdwQazjRlKxSuk5HLqPzFFVs70pFRz6JyOXUfyrCHNMNKGyM1Q9suPfMrVpxgvqVI1PJmY8vcoY+6lKyW6yRO1vAluEA5OPUf7JP1G8UPLyOK8lmBVirAgqSCDzBBwQa9g7O9qIb1cD0JMbxk7/wAJ+t+NYf5ROF93ciYDAmBJ/eJgMfeCp9pNeX9XxV6jlKmrRlM0hauxTGFeCiDmaguaeaG1YQTmgsaMwobLShAk0MmisKGy1aEZmupdNdSJ6Je/0ng8UmcvbPobx0+qP+Eof4TWOr1Hg/B1VpokIa2u4yR+q+CCB5FWJH7Irza4tTG7Rt6yMVPtU4P4VXLFpJsJDEFaXsPaa7tSeSAufdyrOKtbPsWBFb3Nyei6R7h/nXPjVyQR2UnaG7726lfpqIHsXaoAoZbJz470RDUt27JYWFSWVFUszsFVRzZicBR769u7M8EFrEAcGVgO8ccs/YX9UffzrKdgeygDQ37nJ7tyiEeqzMVD/wDp5H8Zr0EV7+GPTA78caRHHoSfqv8AAN/nVJ8oFwyWfoMVLSKpKkg6dLkjI6eiKvr1Moeh5g+fSs92yiea1ChCGEiHDFADgODhs4612Oh49PHsdqgSpV9xK0ePZ1ZT+sCPhnnVTKK6p2cmqKuVa0/ye9rzYTd3ISbaU+mOfdtyEqjw5ah1HmMHP3A61adiezhv7tYjnukw87D7A+oD4sdvielU6rJObwfQKSAgEEEEAgg5BB5EHqK5hmkyqKBsqgAAcgABsAPZUdpWfYeivifWPs8K4nYBJcd22kKWXfOnHo+G3x5eFeTfKrxKSedCozaxZVZFZXRp9u8DFSdLDZdLYPot417CIgBj8zn486+d+M2k3Cr+aCN2VTh1z6STwtnSJoztJ9ZTnfKtjFdIOmRyK0Lw69ZGDKSpByCDgg+2t+eJnidpJER9PbhZgQNpANSnHgxGdvED3YGBY7naFRFPtmDViOQ5527u2c9e7b3EgVpPksnxxBkORm3kyDtgrLEMEHfOWxVctTjTOMINYKUihsKtOPWndXMsfRXOP2W9JfuIqsNfEap0AIimkURqaRQIFhQmFSGFBasYCRTGFENDaqRQzFdS5rqTHoPYC+mEoiALxAhnJ2WIfaLHYeyrTtBwG2kuGlecRF8EqdODgY1ZJ2yANsVF7NcTa5l0Kqw20Q1d0nInoXbm5671meP33fXEknTVgewbCurklCtjqJqf/Cduq69csi4zmPD7eOFBNSI4IpLCe3tCxZTllfIc75IwfZWDtrl4zqjZlPipKn4ir/h/a2VGDOkchAxqI0ye+Rdz7DUxnDxQJozwFEFbO84VBfobm3bun/tEIJXPXKqMg+Yznwquk4DHbRia7fWGJ7uOA5MgAzqLn1VwRy336VD4n/HknpZ61wiIR28SdEiRfgoFSO+z6oz58l+PX3UG3jBVSd9ht9XkOn86k5r6C0eoRU3yTk/cPYOlUPygr/8ALpm+xof3LIpP3Zq+1VwGefXp5UieH23a3A0rKjr1SXEiHHk35UGW+sps6le2bPrxfSwnPVo2OoexTXrPEux1hOSZbOAsebLGEc+ZdMHPvrOXvyRcPb9H84h/dzFh8JQ1ZYM8nnV7wKYoZLcC6TlqtzrIPg0ZwynrjHvr17sTwIWFosIAMz4edua94R6ueoXkMeZ2zVJ2a+TCGyuxdd88ulWCK6gaWYY1FgfSwM7Y5kHpWys/VHtP4mruyVGgqxZOWOT93uHSi0maaTQJzGvO/ll4H31mLtB9JakscczC2BIPd6LexW8a9AJqPdxK6MjjKupVgeRVhgj4GqQNHzEsgI39ox9xB6Hzre/Jpxnvb0JMNUwiwlxqId0WVGKSDOHIwvpYzgVSf/DDiWt0SNO7V2VJHljGpASFfSCSMjB5VoeyHyfXdndxXU0kGlCQVRnZiHUr9kAbkdTWbslRondv48XmftRofeCy/wDSKzLCtR8oL/0hP3Q/xtWVLV8rmX+RnB7GMKbilZqYWrmYVhQWWiZpDSjEZ1oLCpbio71RQPFdS11Yx6Dwf+jcMkm5NLsPfsKyAFbXtdGDZwGA5hUjPw2JrFiq5FVI0h6rTqQUprmQS+FcTe3lEkZ35FejD7JFb7tfBDJBA07tCMZAUZOWUZXl0xWT7G8MEs/eP+jhGts8sjkPz91XXbC8FxYQTjrO4HsBlA+5RXfjxB2dF8LNFx/teljYQXelpY3aKPYhX0sjekAdifR5HHtFSeCdu7G6wIp0DH+zk+jfPgFbGr+HIrzPtPN3vZ/R1trqPP7Dlgp+MhHurylXI616oPqVnaLtH2IjZ9nOnlq8d+QTjJY3NozE7JMgJ5AHRJgeG8Xxr17VVFDyabmkzSZpMcxqJbtzH6zfjUhmqHqwT7aUYllqaWoKy0jPSah7NQWbJx7z7KHJNTWOBjqdz/KqCh8klQr1vR/iX/EKc8tRLt/RHgGBJ8Au5J+FJjBdtptd2R9lFX8W/wCqqHFTOITF5pHbmXb3b4A+FRWr5HJK5NnlewZWmMKJSGpMAJpCae1CY0iNc0FqITTMUoQeK6n11JjW9leLhSbebeKTbfkCfyNRePcJa2l080O6N4r4e0VULW74CovLJ47g4WI+jKeYwPE+FXH1Lp+wLODEhqetaM8OsE9a4kf9kbfcKNbT8ORl+jlfcekxOBvzIzUdPzRqJV6PmnDkhG0lx6T+IXw+GBQ4/S4KR/d3HwyV/wDfS9sbWSS7VEVnDIvdBQTt15fjTzLFa2rWM5LPI5eTuiG7rZNIydmbKA4HjXXTa7VRXcz9qneLJakgLcJ3ZLcg4OqJz4YcLv4E15lf2zRSNG4KsrFWU8wQcEHzBr1g8Kjf9DcxN+rJmF/ZhtifYar+2PZWa4iNz3TC4iUCYYyJo1A0zIy5DOowGAO4wfHLwNrDK4/Bkfk+498y4jDOxxHkxy/u5BpJPkDpb+Gvp8Pmvj9o6+gfki4xPPw9RLG+IT3ccxxiWNRtjqdONJOMbDckHHqOyPQNVNL1GE4Jx18OvwrpJgNjufAHl7T0++sVQWSTasP294/pV7WCeGG5kVShlk7v0cgEq+CAxwQNRXxHKrDtf2nSzt2mkOTySMHGtyNlH5nfAz7K+dOLcSkuZnnlOp3OWPTwCgdABgAeVIPBqrzjvGLP9LJcqu2HcJLGc8sSlWVvjQx8p3EOsqN7Yk/LFZ7hfH7m22hmdARgrnUmP2GyPuqx/wBp2dwT85g7hyf01rsvLHp27ZHmdOM1gs2/ye9vLi5vlgnMZVkcrpXSdajVzz4Bq9NkmrxXsTwBo+IW9xBJHcQhmBeM4dNUbKO8hb0kO/mPOvXZbyNOZ1t9leQPm3L4ZqkxWSUuW35DqenvNY3t5xUOq2kZIBKvIRsSitlV8gzD4KfEVN492g7uPU/jhIl21N0UeJ8zywTtWGMjMWdzl3Opj0z4DyAwB5CuPPy9MaW2cuR0OZySSeZOfjTCaUV2K+ccBlITTyKG9JhjUwilJpM0iDYUM0RqCxpEXNdTa6kxYQRlmCjckgD2mtt2kkFraR2Sesw1Sfn8TQ+x8kU8rTNbRIYRq1xlkXO/1PVps9hHxKdnguCH2LJKmAsYOCysDvjPLHXnXSMMY7jWDLxrkgAEk7ADck+QrQx9n1iUSXsncgjUsK4a4fy08k9p+FNbjUVoDHZLmQZVrqQAuen0S8kH+t6z00zOxZ2LMeZJJJ95qKUd5ZOD0G24x87tZbe21QtGo7tdWXeNeYZ+eT5HwrB6vHn1zzz50/hPEGt5kmX6p3HivUfCtRxnss80vzi30CKYCTLtpCluY/P30u5q/A5ZlCak2PE5YTmKRk3zgH0T7V5GrNuBQx/pryIH7MYMhp9rbcPMiR67hyzKucKi5JA32zioUWmFNFnD2ds72OO4mtY0Lkk6QYy5B3OYyNSnf1gTvzrawaFRQoCIoCqqgAAKAAqAbYAx4V5r2w4ixuu6TKrbkJGq7YIA3GOvStHxbjgtTDayEl1jBkcDbW3PYeefur1R5Np9j0RmtGoe96ch4c8+09ajPIh5ov4fhVDDxhGGVYEeVP8An/XNX1Wd0jK/Kl2Ve5Vbm3JZolKtBknK5yWiH2/EfWAGNxg+OEdDX0Wb4eNZDtb2Zt7smVfopz9dRlXP66Dmf1hv7atSJlE8ixUixs3mlSGFC8jnSqjmSfwHUk7ADNa2DsDpwZ7hR+pErOx8tTYAPuNa+LhtvwxO7iXFw6jvHY6nRD9TPIMdicAfz3UieljeBcC+ZosUbqGO9xOM6nODiGIdIwT6x548/RsJZY0G8jnHgFX76o5+IHGd96gyTFudcZ8yQSmoKkdenvJjL4DSgyTpXqcnqTzPsHSmYrs12a8km5O2eVtt2xaQtXFqA5qQHM9Cdqaa41RgbNSA0rCkpQiM1BZqe5oJqkhHZrqZmupoT0u1vIn4bcm1Tu9PMdSNsn4VD+T46I725PKOHSPflj/gHxqq7C3oWZoH9SdShHTONvzq9eyNnwi4RvWkuGUeagqg+4MffXaOal4se5jFel10AGnxqSQoGSSAB4k8hXmIND2S4R85n9L9FH6ch6YHJff/ADpe1fGzcTEISIk9FFB2IH1sVa8XlFhZLaJ+mmGqU9QD0/KsYDVy9Kr7i8YHVI4e+JY28HQ/BhUbNKkmDnw3+FcyTdW9gG4xPI/qW5Nw222QqlB/vEH+E1kOLX5nmkmPN2Jx4DoPcMVuu2Mgt7aVgfTvZE9ojSNQQfLZv9+vNWeuvLj0/wAlS8BFmKnKkj2HFSU4zKNsg+0fyxVeTVr2d4N84clzohjGqWTwX7I/WP3c6iN9hi5LRNs2meF7hiqRpsGbPpt9lR19vjt7IEPFX5sBnoQSQPdipHaDi4mYJGNEEQ0xINth9Y+ZqTb2qWiLNcKGlYaobduQHSWcdB4J161fU9JnR8suzJ/DWMMJvZl9Lb5ujdWbOJmHRRzHiRnoM0wjLA3ExyCSQDs0j9ceWeZqbZy96s1xdMxV2TLdZChJ7tDyHNRtyBNVPEL5pX1HYAYRB6qKOSilywTKb8g5ZCx1H/IDwFNpgpa4s5Diabmmk00tWMPzTDTdVIXrUYU0wmmu9D11SEITQ2NcWoTNSkIjGmGuJppqjCUtNzS1hJVvMVYMNipBHtFeodrLWa6s7VIlyWCSSDIGNSE7582+6sD2W4A93J9mJSO8k9v1E+05+7mfPV9puNRTSG2Wdrfu/RVgPojgAaXYHIxjGeVdYKov5itECPseV3nuIY/EZ1H8qtuzHDLRJWlWYzNAhkxpwgwOftrHXnB50XvCO8j597Ge8T3sNx7wKtexcuVvB42zfnUxSUkqNoqeKcSaeZ5nO7HPsHQVF7yoYel11yeSSV3lXXB+HL3fzq5yIASqIM67iQf2cfgM826cufKNwLhasrXNwStvGcbbNM45Qx+fiegrUcJfWW4pdqFhh9G1hGyal2VUXwGBv1O/SqjDyKRcdoeHNOy/OO5SHQjKWm7qSJygDKgwQV2GxFZmLs3atJoF8m/JQqknyD6wCfcKoOKX73EzTSHLMfcB0UeQqOFplNN5RnJeDT3HCLOKRYn+es7HSo0xIGJOBpJyCNxuDXdp7xYh/s+3yIoz9ISctJJzOojnj/XKndmeISRQyzM5MUIUIjYKmdj6AXVnGACTijXRjtUS6EZW5nXXGjtrWHUT9NgjJYgggNnBPlTSrA9sEJIVsQHkAe6OGjiIysGdxJKOsnIhOnM9KjcI4c13LJNM5WNPpLiZuYBPIeLnkB/2IeG2Ml3OI1OWYlndskKObSOfD8SQOtSu0XFE0rZ2/wDV4j63WaXk0rfl0+7Ef0ADjnFu/ZUjXu4Ihpij8B1ZvFzzJ/0a0UwGlDVLySwlIaTVXa6AGtQGfFGdqjOayERpKTVSYpBVCKWoeqlc0FmrIw5nphamk0wmqSGgmquzQtVJrpGgma6ha66mjHo8fF+6sTc6RGuDHawr9VTzc/ac8y1eflyTknJO5Pmat+2nEQ04gTZIAEA6asbmqEPVzszLPh/FJYG1ROyHyOx9oOxrYdk+MrcSSpJDGrtBJqliGh2UD0sj1SeucdK8+11pfk9yb5QORjkB8ACvM+WcUQbTSMgcvASymW1kFyg5qoImT9qLmfaM+wUvBOECQNPOTHbxHDv9Z2/uYgebn7uZ87fgnY2RZ49V1DG+sYWNy0hA3IAHkD5VZdqLuyllImuJSIyyrDCgCqdXpEsRgsep8qelVZqK6xR+JXKxACK2hBIQerDCDv7Xbx6nfpQu1nHVndYoRpt4RoiUcjjYv7/9c6m8dvYrWxjhtVdPnY71y5Bk7vkoJHLPh4ZrFB65yvRn4JGqiRkkgDcnYAcyTyAqIGrRdjrQmVrjQ0ncAFEUEl522iUD25bPTTUKNuiUi9gs01LbyY+b2S9/dt0aZh+iz15BPYGqkdLjiE0k4AC5wXY6IowPVTV5DoATvyq74rcwWluLWbM85cTXEathXnb0vpZBvoXbCjmRnkd4NnxNyhv7jToiOi0twumIzdGVPsx88+ON8jFdZJaLpDuNyLYQtYxMGmlANzKARhTusK9QMc/b57ZPVSzys7F2JZmJZmPMk7kmhZrk3ZLJCmuLUISUxpKCQ2ukMlR2lpneU0JJaShFqbqphaskYLmhu9cXqPI1NCc8tC7ymNTSapIQpemlqGKXFVQilqbmlApQKTDc0tOxXVjEntB/W5/3r/jURal8eP8ASp/3r/4jUENVPZg2qtmW/wBnWOP/AMq7GT4xxdB5H+dVXY3hyvI1zN+htxrbPJmG6p+fwqr45xdrmd5221HYfZUch8KEqyJpuw30Md1xBv7KMxx56ySbnfxxgf8AmVQWELTzpHn0pZApP7bbn7yau+0LfN7C1svrMDcS+19wp9mVH8FRexeFmkuTytoZJfH08aUHxY/ClrUQO7Z34kvJAvqR4hTHLTENP45qk10NnySTzJyT5nnSqKh5dgSLcMzBVBLMQqgcyxOAB5k16xwrHD7dl59wpknZTnvLplBWFdt1RcE+xPFqznydcHCq/EJSqqgYRM2MKV9ecj9UZA8TnyNVl72l767XGRAMwqhySY5G9J38XZsOfMYq4pRyykqIvD7Z7y4Opsai0s0h3CIN3c+zoPZSce4qJpAIxphiXu4E8EH1j+sx3JovFJ1toPmcRy8mmS4k5HB3jg9ijc+ZrPhqhqsE0StdMLUzXTHeooKCF6TVQtVKZKaMcxpoNNZ67VTRgpehF64tTSa1CO101jTC1dqpoRDXaaWuLUmE002lLU0tSYdmkLUwtTNdahC6qWhaq6mgosOP/wBan/ev/iNV611dWYmxtP8A6HL+/H5Vjj1rq6lmZr/lH/r7fu0/A0Ls9/UuIfuov+Ya6upfx+/BjPURa6urkB6bxP8A+3o/3cP/ADhWI7Kf1+1//oi/xiurque19EL2D7Sf1uf96341W0tdUPYPYvSmNS11ZGEprV1dWAYKWurqRFFIa6urGBGlpa6kRaa1dXUANpjV1dVCI1MFdXUoR1dXV1Y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12" y="48072"/>
            <a:ext cx="2297158" cy="116036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071" y="13076"/>
            <a:ext cx="1904441" cy="134221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AutoShape 4" descr="data:image/jpeg;base64,/9j/4AAQSkZJRgABAQAAAQABAAD/2wCEAAkGBxQSEBQQEhQUFRUUFBQUFRQVFRQUFBYUFBQWGBYUFRQYHCggGBolHBUVITEhJSkrLy4uFx8zODMsNygtLisBCgoKDg0OGxAQGiwkICAsLC0sLCwsLCwwLCwsLCwsLDQsLCwsLCwsLDQsLCw0LCwsLCwsLCwsLCwsLCwsLCwsLP/AABEIAOEA4QMBIgACEQEDEQH/xAAcAAABBQEBAQAAAAAAAAAAAAADAQIEBQYABwj/xABNEAACAQMCAwQFCAYHBgQHAAABAgMABBESIQUxQQYTUWEiMnGBkQcUI0JSobHBM2Jyc4LRJDRDU7Lh8BWSorPC8RaDk9IXJTU2RGN0/8QAGQEBAQEBAQEAAAAAAAAAAAAAAQIAAwQF/8QAKxEAAgICAQMCBQQDAAAAAAAAAAECESExAxJBUSLwMmFxkdEEE4GxI6HB/9oADAMBAAIRAxEAPwDzZ5mb1mY+0k1a8C440HoONcLbNGd8Z6rn8KqQKUCvGm1lHnL/AIvwBSnzm1OuI7lR6yeIx4VnwtWXBuKSW76ozz2ZDureRHjW1vbC1ih+fTWza20nuDsAzHYyDoOuPiOlVSllGRV21+IbK1+cgk96Xg07SJAowH8xqLAA81x4Cg9uLFWZL2LDRzAamA2D42yOmR+FLddqkkcyNaRs5+s7FthyAGNh5Ubhva/LGO4jQwMNJRF2Ufs/WHl8N6XKLXS2ODH6avOyCappYT/bWtzHv4iMyA/GMVN7Q9mRGnzm2PeQEatjqKA+fVfPmOviY/YptPELfPIyaP8A1FZP+quaTUkmBadh+ILLG1hKFbUD3Ov1STuYm8AeYPQjblUZbX5nMZ0Be3yYLmFvXRX2eKUdR1V+RIHvz/dtE+ASGjbAPIhkPPyORW2mumuIBxCDHfxKI7qLGVlj+0yfWUj8/Cqi7VPaGyvISF24fcNqtpMSW0/MoHGY5VP2TyPnnpWc4nw14JWikG45Hoynky+IIrYGzjvrLRb/AKWA644mOXVG/SQKx9ZM+kp9q7VD4KUu4xZTnTMu1tKRyP8AcueeD0/nzJK8fb8GZktFJoqddWbRu0cilWU4ZTzBFC0VysmyL3dJoqXoppStZrIhSm6KlFKTu6RIumk01JKU0pWMAxSYopWkxSYGRSYouKaRWEHikxRMU00mG4rqU0maTDcUtdS1hNHLbwzsV9GCcEgg4WB2B6H+zY+HKqu4sJEkETowckALzLauWnGzZz0rWvbW/ERqjIiuMbqfre3x9tRuC8Rns7mOG4J7sMBhxqCA7CSMnljy6Zq2l3+5IKTRw70V0yXn1n2aO2yPVQcml8W6dPOd2eZriyu4WJZ/0mScknnn7qqO1nDjDdyKdw5MqnxEhJ+45Huqd2CutF2EPKVSh/Ki6l09jdzMgU4CrHjVj3NxLF9lzj2HcfjUMLXJ4AtOz3HpLVtstGT6cecA+a+Dfj1rQngccrR31gR6MqO0BIUqysGwvIKcj1Scb7HpWMC1YcG4g9vKsiMV3GoDky53BHWqjPtLRky1472YuGvZxFC7K0rsrAeiQ51DDHb633VP7O8BurSZZ37qNOUgklUBkPMEDOTWl7Q23zhVgSQpIyd7bsHKrKMenE2OeNsf5HPmE8bBirhgykghs5BHMHNVyJQlaKdJmh4xwtreQX9mwaEtlXT0u7bO6OPs58a7i1ol3Gb63ADrg3UI5q398g6qcZPx8ar+CcXktmJXDI20kTbo6+BHj51dmHuSOI8PJMY/SxbkxZ5pIOqHx9lCaf4/6ibBxY4lEI2wLyJfQY4HzhFHqsftj/XXGVkhKkqwIIJBB2II5gitRxbhyMg4hZZVAwMkY9a3kG+R+py36ezlJltxxKFpkGLyJR3qgYE6Dk4A+v8A9vChpv6/2Z5MbopNFH00mmuVkkYpSFKklaaVrWJEK0wrUlloZFNmI5WhkVJK0wpTYkekNHKUxkpEDSEUQrTStIgyKYaKVphFJhlLS4rqxiZE5UhlJBG4I2IrX8I4st5i1ul1E7LIPWz5+fnWSC1e9ikzex+/8K0XToEbG/4PDcwiIy5ktBhmGC/d421DrsOfiPOs/bcPs43Vxdn0SGG3gc+FNPFDbcUkl+rrKyDxRsZ+Gx91R+1nBxb3BKD6GUd5ERuNJ3Kg+RPwIq5tNXWvaFsvu1HCRej55aMJMDTIg9bbqB4+VYcoQcEYI5g86ncL4hLbv3kTFT18CPBh1rU9/a8RGJcW9zyDj1HPn/nvUNqee5OzFKtEC1ZcU4LLbPplXHgw3Vh4g1EC1yeMMk18ZNxwpXUnvbNwQR6wUbgj3Y+FAuIl4jCZkAF3Ev0sYGO+QYAdRyyM/l9mh9h70R3HdP6k4MbDpk+qfxHvqFdwyWV2wQlWjbKnxU8sjqCNiK69XpTetMq8FPpqdwjiUltJ3kZ8mU7q6nmrDqK0fGeFrdLHd2+lXmVy8JIUs6EB2jz62538dupNZZ4SpKsCCDggggg+BB5VEk4uwao2HDYsuLvh4GCQtzaMRgBtjgHmm5wenxFSeN8OaIKvDyF1MZmVWPesVYgBCeaqQRp+45rG2F08MgkjOGU/EdQfEHwrZ9pHW5sIruHKtFI2sKd4+83fcbj0gD/ETXWMk4vz70UngqpYE4gCygR3qg648aVuNPMqPqybHI6/eMxJEQSpBBBwQRggjmCOhq8i4sspHzkEOuNNzHtKpHIuBtIB8fA1dcT4V88jEgKG4A9GWP8AR3YUcj9icAeqeeDjYZEOPVle/f8AsKvRhStMK1IeMgkEEEEgg7EEcwR0NDK1yJI7LQytSCtNKUoxHK0wrUkpTClIkcrTStHK0wikwArQ2WjsKE1NiCahNRjQmFIjM11dXUiWQSr3saMXsXtP4VMbsbIDjvY/vq27Pdj5VnSUSIQhy2M7DzPIVowlegSdmb7UR4vJv2vyFaHCnhkMV2WjPeN3DY1MI8ZDsnPRuV9mPKpfaUQWkxnMZnmk3QuMW6EbA4+u3Xfb8ax9/fyTyGWVizNzJ8OgA6CmXob+Zngk3/A5Il7waZIuksZ1J/F1Q+RqAq1K4dxGSBtUTlT18CPBl5EVZ5trnwtZj1GTbufMc4j7MjyrnSeiavRe9meJSfMZ2ch+59QONWNht7KrP/Fj/wBzb/7lWXDrCSDh12sq4J3ByGVhgekrDYisha27SOERSzMcKoGST5CrlKSSQttUX69rHG4gtwR17vf8av8Au4rmKKXiCrDIxxGQ3dmVOfpDGVQ+PPfbGagcG4KscoiRUuLvY4Jzb23nIR+kceHw8a3nCOzEcT9/Ke/uDu0sg5H/APWnJB99dOOMnsqKb2Ym57LXt1PukcUceFjIbESIOXdgekfHOOdaOXsX3kYFxJ3zrykC90+kfV1ZOoftDqeVbCkruuKK+Z0UEeT8U7Oi31Obd3RebK7NpHiyD0lHny86f2S4lCXmgi0jvYXIUktqaMFgNLfq669QmiB35EcmHMVXQcMgicydxCjkn6ZI0DEtsSWAyp9/Wu0VBL4UR+3m0zx8tZP6sun2OrD76PYSy2za7eVXHMp9oDxTkeXMHNew/MYWG8URH7CEfhVZc9kLN9+4RD4xfRH/AIMA+8Gh8XE9KvoT+3JaZir+0S/YlVNveAZaF/REwA5rnHpYHP4+NY+aBlYowKspwVIwQR0Ir3W94ZFMqpIgOnGk8nUjkyON1PmDVB2i7KrcJktiVdlmIGWA5LKB637Qx/Pycn6dvK2MoHkpSm6Km3tm8LmORSrLzB+4g9R51GNePRyAstDZKOaaabEjMlCZalsKC9axIrLQmWpLUFqpMQJWhstHNMaqEDorqfXU2Y3I4bFAPnN8WLOxaO1U4dlJyGlPNF8uf4VX8V7RSzKIxiKFSdMMQ0IB549Y+Zqy+USH+kRzg5WaIEE/q/5MtZXNPI+luKM8YNNwjtENHze6HeRHYE7sv8/xpvGOzpjXvoD3sJ3yNyo88cx51nlq97M8TlilVE3V2AKH1Tk4z5GpUrxICmFOrc8etOHxTFZEkDEBiEzpGfLO1Vw/2Z9mf4/50OFOrRnEndkrgiwus+mE3CNkoQV3Ur4GjcD7t7W4ktE7mfChvSLaUzkmMtuAy6gf2RS8IvbALJbxmSMTKQXk9UHG2+dqTsXbmOYKgLmTIOB/Z9HIPIDY7+yvTxRuvCKXY1XyfcIWKEz49KQkAnnpU4Jz5sD7gK1tReGhREioNKooQL4adsVJr04WjslSOpKoOP8AbG2tMqz65B/Zx4ZgfBjnC+858q81498pd3LlYdNuv6vpyEebsMD3AVSi2Dkke0U014B2Z7cXNncd47yTxOR3sbuXJH20LHZx8DyPQj3bh1/HcRJPCweNxlWH4EdCDsQdwQazjRlKxSuk5HLqPzFFVs70pFRz6JyOXUfyrCHNMNKGyM1Q9suPfMrVpxgvqVI1PJmY8vcoY+6lKyW6yRO1vAluEA5OPUf7JP1G8UPLyOK8lmBVirAgqSCDzBBwQa9g7O9qIb1cD0JMbxk7/wAJ+t+NYf5ROF93ciYDAmBJ/eJgMfeCp9pNeX9XxV6jlKmrRlM0hauxTGFeCiDmaguaeaG1YQTmgsaMwobLShAk0MmisKGy1aEZmupdNdSJ6Je/0ng8UmcvbPobx0+qP+Eof4TWOr1Hg/B1VpokIa2u4yR+q+CCB5FWJH7Irza4tTG7Rt6yMVPtU4P4VXLFpJsJDEFaXsPaa7tSeSAufdyrOKtbPsWBFb3Nyei6R7h/nXPjVyQR2UnaG7726lfpqIHsXaoAoZbJz470RDUt27JYWFSWVFUszsFVRzZicBR769u7M8EFrEAcGVgO8ccs/YX9UffzrKdgeygDQ37nJ7tyiEeqzMVD/wDp5H8Zr0EV7+GPTA78caRHHoSfqv8AAN/nVJ8oFwyWfoMVLSKpKkg6dLkjI6eiKvr1Moeh5g+fSs92yiea1ChCGEiHDFADgODhs4612Oh49PHsdqgSpV9xK0ePZ1ZT+sCPhnnVTKK6p2cmqKuVa0/ye9rzYTd3ISbaU+mOfdtyEqjw5ah1HmMHP3A61adiezhv7tYjnukw87D7A+oD4sdvielU6rJObwfQKSAgEEEEAgg5BB5EHqK5hmkyqKBsqgAAcgABsAPZUdpWfYeivifWPs8K4nYBJcd22kKWXfOnHo+G3x5eFeTfKrxKSedCozaxZVZFZXRp9u8DFSdLDZdLYPot417CIgBj8zn486+d+M2k3Cr+aCN2VTh1z6STwtnSJoztJ9ZTnfKtjFdIOmRyK0Lw69ZGDKSpByCDgg+2t+eJnidpJER9PbhZgQNpANSnHgxGdvED3YGBY7naFRFPtmDViOQ5527u2c9e7b3EgVpPksnxxBkORm3kyDtgrLEMEHfOWxVctTjTOMINYKUihsKtOPWndXMsfRXOP2W9JfuIqsNfEap0AIimkURqaRQIFhQmFSGFBasYCRTGFENDaqRQzFdS5rqTHoPYC+mEoiALxAhnJ2WIfaLHYeyrTtBwG2kuGlecRF8EqdODgY1ZJ2yANsVF7NcTa5l0Kqw20Q1d0nInoXbm5671meP33fXEknTVgewbCurklCtjqJqf/Cduq69csi4zmPD7eOFBNSI4IpLCe3tCxZTllfIc75IwfZWDtrl4zqjZlPipKn4ir/h/a2VGDOkchAxqI0ye+Rdz7DUxnDxQJozwFEFbO84VBfobm3bun/tEIJXPXKqMg+Yznwquk4DHbRia7fWGJ7uOA5MgAzqLn1VwRy336VD4n/HknpZ61wiIR28SdEiRfgoFSO+z6oz58l+PX3UG3jBVSd9ht9XkOn86k5r6C0eoRU3yTk/cPYOlUPygr/8ALpm+xof3LIpP3Zq+1VwGefXp5UieH23a3A0rKjr1SXEiHHk35UGW+sps6le2bPrxfSwnPVo2OoexTXrPEux1hOSZbOAsebLGEc+ZdMHPvrOXvyRcPb9H84h/dzFh8JQ1ZYM8nnV7wKYoZLcC6TlqtzrIPg0ZwynrjHvr17sTwIWFosIAMz4edua94R6ueoXkMeZ2zVJ2a+TCGyuxdd88ulWCK6gaWYY1FgfSwM7Y5kHpWys/VHtP4mruyVGgqxZOWOT93uHSi0maaTQJzGvO/ll4H31mLtB9JakscczC2BIPd6LexW8a9AJqPdxK6MjjKupVgeRVhgj4GqQNHzEsgI39ox9xB6Hzre/Jpxnvb0JMNUwiwlxqId0WVGKSDOHIwvpYzgVSf/DDiWt0SNO7V2VJHljGpASFfSCSMjB5VoeyHyfXdndxXU0kGlCQVRnZiHUr9kAbkdTWbslRondv48XmftRofeCy/wDSKzLCtR8oL/0hP3Q/xtWVLV8rmX+RnB7GMKbilZqYWrmYVhQWWiZpDSjEZ1oLCpbio71RQPFdS11Yx6Dwf+jcMkm5NLsPfsKyAFbXtdGDZwGA5hUjPw2JrFiq5FVI0h6rTqQUprmQS+FcTe3lEkZ35FejD7JFb7tfBDJBA07tCMZAUZOWUZXl0xWT7G8MEs/eP+jhGts8sjkPz91XXbC8FxYQTjrO4HsBlA+5RXfjxB2dF8LNFx/teljYQXelpY3aKPYhX0sjekAdifR5HHtFSeCdu7G6wIp0DH+zk+jfPgFbGr+HIrzPtPN3vZ/R1trqPP7Dlgp+MhHurylXI616oPqVnaLtH2IjZ9nOnlq8d+QTjJY3NozE7JMgJ5AHRJgeG8Xxr17VVFDyabmkzSZpMcxqJbtzH6zfjUhmqHqwT7aUYllqaWoKy0jPSah7NQWbJx7z7KHJNTWOBjqdz/KqCh8klQr1vR/iX/EKc8tRLt/RHgGBJ8Au5J+FJjBdtptd2R9lFX8W/wCqqHFTOITF5pHbmXb3b4A+FRWr5HJK5NnlewZWmMKJSGpMAJpCae1CY0iNc0FqITTMUoQeK6n11JjW9leLhSbebeKTbfkCfyNRePcJa2l080O6N4r4e0VULW74CovLJ47g4WI+jKeYwPE+FXH1Lp+wLODEhqetaM8OsE9a4kf9kbfcKNbT8ORl+jlfcekxOBvzIzUdPzRqJV6PmnDkhG0lx6T+IXw+GBQ4/S4KR/d3HwyV/wDfS9sbWSS7VEVnDIvdBQTt15fjTzLFa2rWM5LPI5eTuiG7rZNIydmbKA4HjXXTa7VRXcz9qneLJakgLcJ3ZLcg4OqJz4YcLv4E15lf2zRSNG4KsrFWU8wQcEHzBr1g8Kjf9DcxN+rJmF/ZhtifYar+2PZWa4iNz3TC4iUCYYyJo1A0zIy5DOowGAO4wfHLwNrDK4/Bkfk+498y4jDOxxHkxy/u5BpJPkDpb+Gvp8Pmvj9o6+gfki4xPPw9RLG+IT3ccxxiWNRtjqdONJOMbDckHHqOyPQNVNL1GE4Jx18OvwrpJgNjufAHl7T0++sVQWSTasP294/pV7WCeGG5kVShlk7v0cgEq+CAxwQNRXxHKrDtf2nSzt2mkOTySMHGtyNlH5nfAz7K+dOLcSkuZnnlOp3OWPTwCgdABgAeVIPBqrzjvGLP9LJcqu2HcJLGc8sSlWVvjQx8p3EOsqN7Yk/LFZ7hfH7m22hmdARgrnUmP2GyPuqx/wBp2dwT85g7hyf01rsvLHp27ZHmdOM1gs2/ye9vLi5vlgnMZVkcrpXSdajVzz4Bq9NkmrxXsTwBo+IW9xBJHcQhmBeM4dNUbKO8hb0kO/mPOvXZbyNOZ1t9leQPm3L4ZqkxWSUuW35DqenvNY3t5xUOq2kZIBKvIRsSitlV8gzD4KfEVN492g7uPU/jhIl21N0UeJ8zywTtWGMjMWdzl3Opj0z4DyAwB5CuPPy9MaW2cuR0OZySSeZOfjTCaUV2K+ccBlITTyKG9JhjUwilJpM0iDYUM0RqCxpEXNdTa6kxYQRlmCjckgD2mtt2kkFraR2Sesw1Sfn8TQ+x8kU8rTNbRIYRq1xlkXO/1PVps9hHxKdnguCH2LJKmAsYOCysDvjPLHXnXSMMY7jWDLxrkgAEk7ADck+QrQx9n1iUSXsncgjUsK4a4fy08k9p+FNbjUVoDHZLmQZVrqQAuen0S8kH+t6z00zOxZ2LMeZJJJ95qKUd5ZOD0G24x87tZbe21QtGo7tdWXeNeYZ+eT5HwrB6vHn1zzz50/hPEGt5kmX6p3HivUfCtRxnss80vzi30CKYCTLtpCluY/P30u5q/A5ZlCak2PE5YTmKRk3zgH0T7V5GrNuBQx/pryIH7MYMhp9rbcPMiR67hyzKucKi5JA32zioUWmFNFnD2ds72OO4mtY0Lkk6QYy5B3OYyNSnf1gTvzrawaFRQoCIoCqqgAAKAAqAbYAx4V5r2w4ixuu6TKrbkJGq7YIA3GOvStHxbjgtTDayEl1jBkcDbW3PYeefur1R5Np9j0RmtGoe96ch4c8+09ajPIh5ov4fhVDDxhGGVYEeVP8An/XNX1Wd0jK/Kl2Ve5Vbm3JZolKtBknK5yWiH2/EfWAGNxg+OEdDX0Wb4eNZDtb2Zt7smVfopz9dRlXP66Dmf1hv7atSJlE8ixUixs3mlSGFC8jnSqjmSfwHUk7ADNa2DsDpwZ7hR+pErOx8tTYAPuNa+LhtvwxO7iXFw6jvHY6nRD9TPIMdicAfz3UieljeBcC+ZosUbqGO9xOM6nODiGIdIwT6x548/RsJZY0G8jnHgFX76o5+IHGd96gyTFudcZ8yQSmoKkdenvJjL4DSgyTpXqcnqTzPsHSmYrs12a8km5O2eVtt2xaQtXFqA5qQHM9Cdqaa41RgbNSA0rCkpQiM1BZqe5oJqkhHZrqZmupoT0u1vIn4bcm1Tu9PMdSNsn4VD+T46I725PKOHSPflj/gHxqq7C3oWZoH9SdShHTONvzq9eyNnwi4RvWkuGUeagqg+4MffXaOal4se5jFel10AGnxqSQoGSSAB4k8hXmIND2S4R85n9L9FH6ch6YHJff/ADpe1fGzcTEISIk9FFB2IH1sVa8XlFhZLaJ+mmGqU9QD0/KsYDVy9Kr7i8YHVI4e+JY28HQ/BhUbNKkmDnw3+FcyTdW9gG4xPI/qW5Nw222QqlB/vEH+E1kOLX5nmkmPN2Jx4DoPcMVuu2Mgt7aVgfTvZE9ojSNQQfLZv9+vNWeuvLj0/wAlS8BFmKnKkj2HFSU4zKNsg+0fyxVeTVr2d4N84clzohjGqWTwX7I/WP3c6iN9hi5LRNs2meF7hiqRpsGbPpt9lR19vjt7IEPFX5sBnoQSQPdipHaDi4mYJGNEEQ0xINth9Y+ZqTb2qWiLNcKGlYaobduQHSWcdB4J161fU9JnR8suzJ/DWMMJvZl9Lb5ujdWbOJmHRRzHiRnoM0wjLA3ExyCSQDs0j9ceWeZqbZy96s1xdMxV2TLdZChJ7tDyHNRtyBNVPEL5pX1HYAYRB6qKOSilywTKb8g5ZCx1H/IDwFNpgpa4s5Diabmmk00tWMPzTDTdVIXrUYU0wmmu9D11SEITQ2NcWoTNSkIjGmGuJppqjCUtNzS1hJVvMVYMNipBHtFeodrLWa6s7VIlyWCSSDIGNSE7582+6sD2W4A93J9mJSO8k9v1E+05+7mfPV9puNRTSG2Wdrfu/RVgPojgAaXYHIxjGeVdYKov5itECPseV3nuIY/EZ1H8qtuzHDLRJWlWYzNAhkxpwgwOftrHXnB50XvCO8j597Ge8T3sNx7wKtexcuVvB42zfnUxSUkqNoqeKcSaeZ5nO7HPsHQVF7yoYel11yeSSV3lXXB+HL3fzq5yIASqIM67iQf2cfgM826cufKNwLhasrXNwStvGcbbNM45Qx+fiegrUcJfWW4pdqFhh9G1hGyal2VUXwGBv1O/SqjDyKRcdoeHNOy/OO5SHQjKWm7qSJygDKgwQV2GxFZmLs3atJoF8m/JQqknyD6wCfcKoOKX73EzTSHLMfcB0UeQqOFplNN5RnJeDT3HCLOKRYn+es7HSo0xIGJOBpJyCNxuDXdp7xYh/s+3yIoz9ISctJJzOojnj/XKndmeISRQyzM5MUIUIjYKmdj6AXVnGACTijXRjtUS6EZW5nXXGjtrWHUT9NgjJYgggNnBPlTSrA9sEJIVsQHkAe6OGjiIysGdxJKOsnIhOnM9KjcI4c13LJNM5WNPpLiZuYBPIeLnkB/2IeG2Ml3OI1OWYlndskKObSOfD8SQOtSu0XFE0rZ2/wDV4j63WaXk0rfl0+7Ef0ADjnFu/ZUjXu4Ihpij8B1ZvFzzJ/0a0UwGlDVLySwlIaTVXa6AGtQGfFGdqjOayERpKTVSYpBVCKWoeqlc0FmrIw5nphamk0wmqSGgmquzQtVJrpGgma6ha66mjHo8fF+6sTc6RGuDHawr9VTzc/ac8y1eflyTknJO5Pmat+2nEQ04gTZIAEA6asbmqEPVzszLPh/FJYG1ROyHyOx9oOxrYdk+MrcSSpJDGrtBJqliGh2UD0sj1SeucdK8+11pfk9yb5QORjkB8ACvM+WcUQbTSMgcvASymW1kFyg5qoImT9qLmfaM+wUvBOECQNPOTHbxHDv9Z2/uYgebn7uZ87fgnY2RZ49V1DG+sYWNy0hA3IAHkD5VZdqLuyllImuJSIyyrDCgCqdXpEsRgsep8qelVZqK6xR+JXKxACK2hBIQerDCDv7Xbx6nfpQu1nHVndYoRpt4RoiUcjjYv7/9c6m8dvYrWxjhtVdPnY71y5Bk7vkoJHLPh4ZrFB65yvRn4JGqiRkkgDcnYAcyTyAqIGrRdjrQmVrjQ0ncAFEUEl522iUD25bPTTUKNuiUi9gs01LbyY+b2S9/dt0aZh+iz15BPYGqkdLjiE0k4AC5wXY6IowPVTV5DoATvyq74rcwWluLWbM85cTXEathXnb0vpZBvoXbCjmRnkd4NnxNyhv7jToiOi0twumIzdGVPsx88+ON8jFdZJaLpDuNyLYQtYxMGmlANzKARhTusK9QMc/b57ZPVSzys7F2JZmJZmPMk7kmhZrk3ZLJCmuLUISUxpKCQ2ukMlR2lpneU0JJaShFqbqphaskYLmhu9cXqPI1NCc8tC7ymNTSapIQpemlqGKXFVQilqbmlApQKTDc0tOxXVjEntB/W5/3r/jURal8eP8ASp/3r/4jUENVPZg2qtmW/wBnWOP/AMq7GT4xxdB5H+dVXY3hyvI1zN+htxrbPJmG6p+fwqr45xdrmd5221HYfZUch8KEqyJpuw30Md1xBv7KMxx56ySbnfxxgf8AmVQWELTzpHn0pZApP7bbn7yau+0LfN7C1svrMDcS+19wp9mVH8FRexeFmkuTytoZJfH08aUHxY/ClrUQO7Z34kvJAvqR4hTHLTENP45qk10NnySTzJyT5nnSqKh5dgSLcMzBVBLMQqgcyxOAB5k16xwrHD7dl59wpknZTnvLplBWFdt1RcE+xPFqznydcHCq/EJSqqgYRM2MKV9ecj9UZA8TnyNVl72l767XGRAMwqhySY5G9J38XZsOfMYq4pRyykqIvD7Z7y4Opsai0s0h3CIN3c+zoPZSce4qJpAIxphiXu4E8EH1j+sx3JovFJ1toPmcRy8mmS4k5HB3jg9ijc+ZrPhqhqsE0StdMLUzXTHeooKCF6TVQtVKZKaMcxpoNNZ67VTRgpehF64tTSa1CO101jTC1dqpoRDXaaWuLUmE002lLU0tSYdmkLUwtTNdahC6qWhaq6mgosOP/wBan/ev/iNV611dWYmxtP8A6HL+/H5Vjj1rq6lmZr/lH/r7fu0/A0Ls9/UuIfuov+Ya6upfx+/BjPURa6urkB6bxP8A+3o/3cP/ADhWI7Kf1+1//oi/xiurque19EL2D7Sf1uf96341W0tdUPYPYvSmNS11ZGEprV1dWAYKWurqRFFIa6urGBGlpa6kRaa1dXUANpjV1dVCI1MFdXUoR1dXV1Y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342" name="AutoShape 6" descr="data:image/jpeg;base64,/9j/4AAQSkZJRgABAQAAAQABAAD/2wCEAAkGBxQSEBQQEhQUFRUUFBQUFRQVFRQUFBYUFBQWGBYUFRQYHCggGBolHBUVITEhJSkrLy4uFx8zODMsNygtLisBCgoKDg0OGxAQGiwkICAsLC0sLCwsLCwwLCwsLCwsLDQsLCwsLCwsLDQsLCw0LCwsLCwsLCwsLCwsLCwsLCwsLP/AABEIAOEA4QMBIgACEQEDEQH/xAAcAAABBQEBAQAAAAAAAAAAAAADAQIEBQYABwj/xABNEAACAQMCAwQFCAYHBgQHAAABAgMABBESIQUxQQYTUWEiMnGBkQcUI0JSobHBM2Jyc4LRJDRDU7Lh8BWSorPC8RaDk9IXJTU2RGN0/8QAGQEBAQEBAQEAAAAAAAAAAAAAAQIAAwQF/8QAKxEAAgICAQMCBQQDAAAAAAAAAAECESExAxJBUSLwMmFxkdEEE4GxI6HB/9oADAMBAAIRAxEAPwDzZ5mb1mY+0k1a8C440HoONcLbNGd8Z6rn8KqQKUCvGm1lHnL/AIvwBSnzm1OuI7lR6yeIx4VnwtWXBuKSW76ozz2ZDureRHjW1vbC1ih+fTWza20nuDsAzHYyDoOuPiOlVSllGRV21+IbK1+cgk96Xg07SJAowH8xqLAA81x4Cg9uLFWZL2LDRzAamA2D42yOmR+FLddqkkcyNaRs5+s7FthyAGNh5Ubhva/LGO4jQwMNJRF2Ufs/WHl8N6XKLXS2ODH6avOyCappYT/bWtzHv4iMyA/GMVN7Q9mRGnzm2PeQEatjqKA+fVfPmOviY/YptPELfPIyaP8A1FZP+quaTUkmBadh+ILLG1hKFbUD3Ov1STuYm8AeYPQjblUZbX5nMZ0Be3yYLmFvXRX2eKUdR1V+RIHvz/dtE+ASGjbAPIhkPPyORW2mumuIBxCDHfxKI7qLGVlj+0yfWUj8/Cqi7VPaGyvISF24fcNqtpMSW0/MoHGY5VP2TyPnnpWc4nw14JWikG45Hoynky+IIrYGzjvrLRb/AKWA644mOXVG/SQKx9ZM+kp9q7VD4KUu4xZTnTMu1tKRyP8AcueeD0/nzJK8fb8GZktFJoqddWbRu0cilWU4ZTzBFC0VysmyL3dJoqXoppStZrIhSm6KlFKTu6RIumk01JKU0pWMAxSYopWkxSYGRSYouKaRWEHikxRMU00mG4rqU0maTDcUtdS1hNHLbwzsV9GCcEgg4WB2B6H+zY+HKqu4sJEkETowckALzLauWnGzZz0rWvbW/ERqjIiuMbqfre3x9tRuC8Rns7mOG4J7sMBhxqCA7CSMnljy6Zq2l3+5IKTRw70V0yXn1n2aO2yPVQcml8W6dPOd2eZriyu4WJZ/0mScknnn7qqO1nDjDdyKdw5MqnxEhJ+45Huqd2CutF2EPKVSh/Ki6l09jdzMgU4CrHjVj3NxLF9lzj2HcfjUMLXJ4AtOz3HpLVtstGT6cecA+a+Dfj1rQngccrR31gR6MqO0BIUqysGwvIKcj1Scb7HpWMC1YcG4g9vKsiMV3GoDky53BHWqjPtLRky1472YuGvZxFC7K0rsrAeiQ51DDHb633VP7O8BurSZZ37qNOUgklUBkPMEDOTWl7Q23zhVgSQpIyd7bsHKrKMenE2OeNsf5HPmE8bBirhgykghs5BHMHNVyJQlaKdJmh4xwtreQX9mwaEtlXT0u7bO6OPs58a7i1ol3Gb63ADrg3UI5q398g6qcZPx8ar+CcXktmJXDI20kTbo6+BHj51dmHuSOI8PJMY/SxbkxZ5pIOqHx9lCaf4/6ibBxY4lEI2wLyJfQY4HzhFHqsftj/XXGVkhKkqwIIJBB2II5gitRxbhyMg4hZZVAwMkY9a3kG+R+py36ezlJltxxKFpkGLyJR3qgYE6Dk4A+v8A9vChpv6/2Z5MbopNFH00mmuVkkYpSFKklaaVrWJEK0wrUlloZFNmI5WhkVJK0wpTYkekNHKUxkpEDSEUQrTStIgyKYaKVphFJhlLS4rqxiZE5UhlJBG4I2IrX8I4st5i1ul1E7LIPWz5+fnWSC1e9ikzex+/8K0XToEbG/4PDcwiIy5ktBhmGC/d421DrsOfiPOs/bcPs43Vxdn0SGG3gc+FNPFDbcUkl+rrKyDxRsZ+Gx91R+1nBxb3BKD6GUd5ERuNJ3Kg+RPwIq5tNXWvaFsvu1HCRej55aMJMDTIg9bbqB4+VYcoQcEYI5g86ncL4hLbv3kTFT18CPBh1rU9/a8RGJcW9zyDj1HPn/nvUNqee5OzFKtEC1ZcU4LLbPplXHgw3Vh4g1EC1yeMMk18ZNxwpXUnvbNwQR6wUbgj3Y+FAuIl4jCZkAF3Ev0sYGO+QYAdRyyM/l9mh9h70R3HdP6k4MbDpk+qfxHvqFdwyWV2wQlWjbKnxU8sjqCNiK69XpTetMq8FPpqdwjiUltJ3kZ8mU7q6nmrDqK0fGeFrdLHd2+lXmVy8JIUs6EB2jz62538dupNZZ4SpKsCCDggggg+BB5VEk4uwao2HDYsuLvh4GCQtzaMRgBtjgHmm5wenxFSeN8OaIKvDyF1MZmVWPesVYgBCeaqQRp+45rG2F08MgkjOGU/EdQfEHwrZ9pHW5sIruHKtFI2sKd4+83fcbj0gD/ETXWMk4vz70UngqpYE4gCygR3qg648aVuNPMqPqybHI6/eMxJEQSpBBBwQRggjmCOhq8i4sspHzkEOuNNzHtKpHIuBtIB8fA1dcT4V88jEgKG4A9GWP8AR3YUcj9icAeqeeDjYZEOPVle/f8AsKvRhStMK1IeMgkEEEEgg7EEcwR0NDK1yJI7LQytSCtNKUoxHK0wrUkpTClIkcrTStHK0wikwArQ2WjsKE1NiCahNRjQmFIjM11dXUiWQSr3saMXsXtP4VMbsbIDjvY/vq27Pdj5VnSUSIQhy2M7DzPIVowlegSdmb7UR4vJv2vyFaHCnhkMV2WjPeN3DY1MI8ZDsnPRuV9mPKpfaUQWkxnMZnmk3QuMW6EbA4+u3Xfb8ax9/fyTyGWVizNzJ8OgA6CmXob+Zngk3/A5Il7waZIuksZ1J/F1Q+RqAq1K4dxGSBtUTlT18CPBl5EVZ5trnwtZj1GTbufMc4j7MjyrnSeiavRe9meJSfMZ2ch+59QONWNht7KrP/Fj/wBzb/7lWXDrCSDh12sq4J3ByGVhgekrDYisha27SOERSzMcKoGST5CrlKSSQttUX69rHG4gtwR17vf8av8Au4rmKKXiCrDIxxGQ3dmVOfpDGVQ+PPfbGagcG4KscoiRUuLvY4Jzb23nIR+kceHw8a3nCOzEcT9/Ke/uDu0sg5H/APWnJB99dOOMnsqKb2Ym57LXt1PukcUceFjIbESIOXdgekfHOOdaOXsX3kYFxJ3zrykC90+kfV1ZOoftDqeVbCkruuKK+Z0UEeT8U7Oi31Obd3RebK7NpHiyD0lHny86f2S4lCXmgi0jvYXIUktqaMFgNLfq669QmiB35EcmHMVXQcMgicydxCjkn6ZI0DEtsSWAyp9/Wu0VBL4UR+3m0zx8tZP6sun2OrD76PYSy2za7eVXHMp9oDxTkeXMHNew/MYWG8URH7CEfhVZc9kLN9+4RD4xfRH/AIMA+8Gh8XE9KvoT+3JaZir+0S/YlVNveAZaF/REwA5rnHpYHP4+NY+aBlYowKspwVIwQR0Ir3W94ZFMqpIgOnGk8nUjkyON1PmDVB2i7KrcJktiVdlmIGWA5LKB637Qx/Pycn6dvK2MoHkpSm6Km3tm8LmORSrLzB+4g9R51GNePRyAstDZKOaaabEjMlCZalsKC9axIrLQmWpLUFqpMQJWhstHNMaqEDorqfXU2Y3I4bFAPnN8WLOxaO1U4dlJyGlPNF8uf4VX8V7RSzKIxiKFSdMMQ0IB549Y+Zqy+USH+kRzg5WaIEE/q/5MtZXNPI+luKM8YNNwjtENHze6HeRHYE7sv8/xpvGOzpjXvoD3sJ3yNyo88cx51nlq97M8TlilVE3V2AKH1Tk4z5GpUrxICmFOrc8etOHxTFZEkDEBiEzpGfLO1Vw/2Z9mf4/50OFOrRnEndkrgiwus+mE3CNkoQV3Ur4GjcD7t7W4ktE7mfChvSLaUzkmMtuAy6gf2RS8IvbALJbxmSMTKQXk9UHG2+dqTsXbmOYKgLmTIOB/Z9HIPIDY7+yvTxRuvCKXY1XyfcIWKEz49KQkAnnpU4Jz5sD7gK1tReGhREioNKooQL4adsVJr04WjslSOpKoOP8AbG2tMqz65B/Zx4ZgfBjnC+858q81498pd3LlYdNuv6vpyEebsMD3AVSi2Dkke0U014B2Z7cXNncd47yTxOR3sbuXJH20LHZx8DyPQj3bh1/HcRJPCweNxlWH4EdCDsQdwQazjRlKxSuk5HLqPzFFVs70pFRz6JyOXUfyrCHNMNKGyM1Q9suPfMrVpxgvqVI1PJmY8vcoY+6lKyW6yRO1vAluEA5OPUf7JP1G8UPLyOK8lmBVirAgqSCDzBBwQa9g7O9qIb1cD0JMbxk7/wAJ+t+NYf5ROF93ciYDAmBJ/eJgMfeCp9pNeX9XxV6jlKmrRlM0hauxTGFeCiDmaguaeaG1YQTmgsaMwobLShAk0MmisKGy1aEZmupdNdSJ6Je/0ng8UmcvbPobx0+qP+Eof4TWOr1Hg/B1VpokIa2u4yR+q+CCB5FWJH7Irza4tTG7Rt6yMVPtU4P4VXLFpJsJDEFaXsPaa7tSeSAufdyrOKtbPsWBFb3Nyei6R7h/nXPjVyQR2UnaG7726lfpqIHsXaoAoZbJz470RDUt27JYWFSWVFUszsFVRzZicBR769u7M8EFrEAcGVgO8ccs/YX9UffzrKdgeygDQ37nJ7tyiEeqzMVD/wDp5H8Zr0EV7+GPTA78caRHHoSfqv8AAN/nVJ8oFwyWfoMVLSKpKkg6dLkjI6eiKvr1Moeh5g+fSs92yiea1ChCGEiHDFADgODhs4612Oh49PHsdqgSpV9xK0ePZ1ZT+sCPhnnVTKK6p2cmqKuVa0/ye9rzYTd3ISbaU+mOfdtyEqjw5ah1HmMHP3A61adiezhv7tYjnukw87D7A+oD4sdvielU6rJObwfQKSAgEEEEAgg5BB5EHqK5hmkyqKBsqgAAcgABsAPZUdpWfYeivifWPs8K4nYBJcd22kKWXfOnHo+G3x5eFeTfKrxKSedCozaxZVZFZXRp9u8DFSdLDZdLYPot417CIgBj8zn486+d+M2k3Cr+aCN2VTh1z6STwtnSJoztJ9ZTnfKtjFdIOmRyK0Lw69ZGDKSpByCDgg+2t+eJnidpJER9PbhZgQNpANSnHgxGdvED3YGBY7naFRFPtmDViOQ5527u2c9e7b3EgVpPksnxxBkORm3kyDtgrLEMEHfOWxVctTjTOMINYKUihsKtOPWndXMsfRXOP2W9JfuIqsNfEap0AIimkURqaRQIFhQmFSGFBasYCRTGFENDaqRQzFdS5rqTHoPYC+mEoiALxAhnJ2WIfaLHYeyrTtBwG2kuGlecRF8EqdODgY1ZJ2yANsVF7NcTa5l0Kqw20Q1d0nInoXbm5671meP33fXEknTVgewbCurklCtjqJqf/Cduq69csi4zmPD7eOFBNSI4IpLCe3tCxZTllfIc75IwfZWDtrl4zqjZlPipKn4ir/h/a2VGDOkchAxqI0ye+Rdz7DUxnDxQJozwFEFbO84VBfobm3bun/tEIJXPXKqMg+Yznwquk4DHbRia7fWGJ7uOA5MgAzqLn1VwRy336VD4n/HknpZ61wiIR28SdEiRfgoFSO+z6oz58l+PX3UG3jBVSd9ht9XkOn86k5r6C0eoRU3yTk/cPYOlUPygr/8ALpm+xof3LIpP3Zq+1VwGefXp5UieH23a3A0rKjr1SXEiHHk35UGW+sps6le2bPrxfSwnPVo2OoexTXrPEux1hOSZbOAsebLGEc+ZdMHPvrOXvyRcPb9H84h/dzFh8JQ1ZYM8nnV7wKYoZLcC6TlqtzrIPg0ZwynrjHvr17sTwIWFosIAMz4edua94R6ueoXkMeZ2zVJ2a+TCGyuxdd88ulWCK6gaWYY1FgfSwM7Y5kHpWys/VHtP4mruyVGgqxZOWOT93uHSi0maaTQJzGvO/ll4H31mLtB9JakscczC2BIPd6LexW8a9AJqPdxK6MjjKupVgeRVhgj4GqQNHzEsgI39ox9xB6Hzre/Jpxnvb0JMNUwiwlxqId0WVGKSDOHIwvpYzgVSf/DDiWt0SNO7V2VJHljGpASFfSCSMjB5VoeyHyfXdndxXU0kGlCQVRnZiHUr9kAbkdTWbslRondv48XmftRofeCy/wDSKzLCtR8oL/0hP3Q/xtWVLV8rmX+RnB7GMKbilZqYWrmYVhQWWiZpDSjEZ1oLCpbio71RQPFdS11Yx6Dwf+jcMkm5NLsPfsKyAFbXtdGDZwGA5hUjPw2JrFiq5FVI0h6rTqQUprmQS+FcTe3lEkZ35FejD7JFb7tfBDJBA07tCMZAUZOWUZXl0xWT7G8MEs/eP+jhGts8sjkPz91XXbC8FxYQTjrO4HsBlA+5RXfjxB2dF8LNFx/teljYQXelpY3aKPYhX0sjekAdifR5HHtFSeCdu7G6wIp0DH+zk+jfPgFbGr+HIrzPtPN3vZ/R1trqPP7Dlgp+MhHurylXI616oPqVnaLtH2IjZ9nOnlq8d+QTjJY3NozE7JMgJ5AHRJgeG8Xxr17VVFDyabmkzSZpMcxqJbtzH6zfjUhmqHqwT7aUYllqaWoKy0jPSah7NQWbJx7z7KHJNTWOBjqdz/KqCh8klQr1vR/iX/EKc8tRLt/RHgGBJ8Au5J+FJjBdtptd2R9lFX8W/wCqqHFTOITF5pHbmXb3b4A+FRWr5HJK5NnlewZWmMKJSGpMAJpCae1CY0iNc0FqITTMUoQeK6n11JjW9leLhSbebeKTbfkCfyNRePcJa2l080O6N4r4e0VULW74CovLJ47g4WI+jKeYwPE+FXH1Lp+wLODEhqetaM8OsE9a4kf9kbfcKNbT8ORl+jlfcekxOBvzIzUdPzRqJV6PmnDkhG0lx6T+IXw+GBQ4/S4KR/d3HwyV/wDfS9sbWSS7VEVnDIvdBQTt15fjTzLFa2rWM5LPI5eTuiG7rZNIydmbKA4HjXXTa7VRXcz9qneLJakgLcJ3ZLcg4OqJz4YcLv4E15lf2zRSNG4KsrFWU8wQcEHzBr1g8Kjf9DcxN+rJmF/ZhtifYar+2PZWa4iNz3TC4iUCYYyJo1A0zIy5DOowGAO4wfHLwNrDK4/Bkfk+498y4jDOxxHkxy/u5BpJPkDpb+Gvp8Pmvj9o6+gfki4xPPw9RLG+IT3ccxxiWNRtjqdONJOMbDckHHqOyPQNVNL1GE4Jx18OvwrpJgNjufAHl7T0++sVQWSTasP294/pV7WCeGG5kVShlk7v0cgEq+CAxwQNRXxHKrDtf2nSzt2mkOTySMHGtyNlH5nfAz7K+dOLcSkuZnnlOp3OWPTwCgdABgAeVIPBqrzjvGLP9LJcqu2HcJLGc8sSlWVvjQx8p3EOsqN7Yk/LFZ7hfH7m22hmdARgrnUmP2GyPuqx/wBp2dwT85g7hyf01rsvLHp27ZHmdOM1gs2/ye9vLi5vlgnMZVkcrpXSdajVzz4Bq9NkmrxXsTwBo+IW9xBJHcQhmBeM4dNUbKO8hb0kO/mPOvXZbyNOZ1t9leQPm3L4ZqkxWSUuW35DqenvNY3t5xUOq2kZIBKvIRsSitlV8gzD4KfEVN492g7uPU/jhIl21N0UeJ8zywTtWGMjMWdzl3Opj0z4DyAwB5CuPPy9MaW2cuR0OZySSeZOfjTCaUV2K+ccBlITTyKG9JhjUwilJpM0iDYUM0RqCxpEXNdTa6kxYQRlmCjckgD2mtt2kkFraR2Sesw1Sfn8TQ+x8kU8rTNbRIYRq1xlkXO/1PVps9hHxKdnguCH2LJKmAsYOCysDvjPLHXnXSMMY7jWDLxrkgAEk7ADck+QrQx9n1iUSXsncgjUsK4a4fy08k9p+FNbjUVoDHZLmQZVrqQAuen0S8kH+t6z00zOxZ2LMeZJJJ95qKUd5ZOD0G24x87tZbe21QtGo7tdWXeNeYZ+eT5HwrB6vHn1zzz50/hPEGt5kmX6p3HivUfCtRxnss80vzi30CKYCTLtpCluY/P30u5q/A5ZlCak2PE5YTmKRk3zgH0T7V5GrNuBQx/pryIH7MYMhp9rbcPMiR67hyzKucKi5JA32zioUWmFNFnD2ds72OO4mtY0Lkk6QYy5B3OYyNSnf1gTvzrawaFRQoCIoCqqgAAKAAqAbYAx4V5r2w4ixuu6TKrbkJGq7YIA3GOvStHxbjgtTDayEl1jBkcDbW3PYeefur1R5Np9j0RmtGoe96ch4c8+09ajPIh5ov4fhVDDxhGGVYEeVP8An/XNX1Wd0jK/Kl2Ve5Vbm3JZolKtBknK5yWiH2/EfWAGNxg+OEdDX0Wb4eNZDtb2Zt7smVfopz9dRlXP66Dmf1hv7atSJlE8ixUixs3mlSGFC8jnSqjmSfwHUk7ADNa2DsDpwZ7hR+pErOx8tTYAPuNa+LhtvwxO7iXFw6jvHY6nRD9TPIMdicAfz3UieljeBcC+ZosUbqGO9xOM6nODiGIdIwT6x548/RsJZY0G8jnHgFX76o5+IHGd96gyTFudcZ8yQSmoKkdenvJjL4DSgyTpXqcnqTzPsHSmYrs12a8km5O2eVtt2xaQtXFqA5qQHM9Cdqaa41RgbNSA0rCkpQiM1BZqe5oJqkhHZrqZmupoT0u1vIn4bcm1Tu9PMdSNsn4VD+T46I725PKOHSPflj/gHxqq7C3oWZoH9SdShHTONvzq9eyNnwi4RvWkuGUeagqg+4MffXaOal4se5jFel10AGnxqSQoGSSAB4k8hXmIND2S4R85n9L9FH6ch6YHJff/ADpe1fGzcTEISIk9FFB2IH1sVa8XlFhZLaJ+mmGqU9QD0/KsYDVy9Kr7i8YHVI4e+JY28HQ/BhUbNKkmDnw3+FcyTdW9gG4xPI/qW5Nw222QqlB/vEH+E1kOLX5nmkmPN2Jx4DoPcMVuu2Mgt7aVgfTvZE9ojSNQQfLZv9+vNWeuvLj0/wAlS8BFmKnKkj2HFSU4zKNsg+0fyxVeTVr2d4N84clzohjGqWTwX7I/WP3c6iN9hi5LRNs2meF7hiqRpsGbPpt9lR19vjt7IEPFX5sBnoQSQPdipHaDi4mYJGNEEQ0xINth9Y+ZqTb2qWiLNcKGlYaobduQHSWcdB4J161fU9JnR8suzJ/DWMMJvZl9Lb5ujdWbOJmHRRzHiRnoM0wjLA3ExyCSQDs0j9ceWeZqbZy96s1xdMxV2TLdZChJ7tDyHNRtyBNVPEL5pX1HYAYRB6qKOSilywTKb8g5ZCx1H/IDwFNpgpa4s5Diabmmk00tWMPzTDTdVIXrUYU0wmmu9D11SEITQ2NcWoTNSkIjGmGuJppqjCUtNzS1hJVvMVYMNipBHtFeodrLWa6s7VIlyWCSSDIGNSE7582+6sD2W4A93J9mJSO8k9v1E+05+7mfPV9puNRTSG2Wdrfu/RVgPojgAaXYHIxjGeVdYKov5itECPseV3nuIY/EZ1H8qtuzHDLRJWlWYzNAhkxpwgwOftrHXnB50XvCO8j597Ge8T3sNx7wKtexcuVvB42zfnUxSUkqNoqeKcSaeZ5nO7HPsHQVF7yoYel11yeSSV3lXXB+HL3fzq5yIASqIM67iQf2cfgM826cufKNwLhasrXNwStvGcbbNM45Qx+fiegrUcJfWW4pdqFhh9G1hGyal2VUXwGBv1O/SqjDyKRcdoeHNOy/OO5SHQjKWm7qSJygDKgwQV2GxFZmLs3atJoF8m/JQqknyD6wCfcKoOKX73EzTSHLMfcB0UeQqOFplNN5RnJeDT3HCLOKRYn+es7HSo0xIGJOBpJyCNxuDXdp7xYh/s+3yIoz9ISctJJzOojnj/XKndmeISRQyzM5MUIUIjYKmdj6AXVnGACTijXRjtUS6EZW5nXXGjtrWHUT9NgjJYgggNnBPlTSrA9sEJIVsQHkAe6OGjiIysGdxJKOsnIhOnM9KjcI4c13LJNM5WNPpLiZuYBPIeLnkB/2IeG2Ml3OI1OWYlndskKObSOfD8SQOtSu0XFE0rZ2/wDV4j63WaXk0rfl0+7Ef0ADjnFu/ZUjXu4Ihpij8B1ZvFzzJ/0a0UwGlDVLySwlIaTVXa6AGtQGfFGdqjOayERpKTVSYpBVCKWoeqlc0FmrIw5nphamk0wmqSGgmquzQtVJrpGgma6ha66mjHo8fF+6sTc6RGuDHawr9VTzc/ac8y1eflyTknJO5Pmat+2nEQ04gTZIAEA6asbmqEPVzszLPh/FJYG1ROyHyOx9oOxrYdk+MrcSSpJDGrtBJqliGh2UD0sj1SeucdK8+11pfk9yb5QORjkB8ACvM+WcUQbTSMgcvASymW1kFyg5qoImT9qLmfaM+wUvBOECQNPOTHbxHDv9Z2/uYgebn7uZ87fgnY2RZ49V1DG+sYWNy0hA3IAHkD5VZdqLuyllImuJSIyyrDCgCqdXpEsRgsep8qelVZqK6xR+JXKxACK2hBIQerDCDv7Xbx6nfpQu1nHVndYoRpt4RoiUcjjYv7/9c6m8dvYrWxjhtVdPnY71y5Bk7vkoJHLPh4ZrFB65yvRn4JGqiRkkgDcnYAcyTyAqIGrRdjrQmVrjQ0ncAFEUEl522iUD25bPTTUKNuiUi9gs01LbyY+b2S9/dt0aZh+iz15BPYGqkdLjiE0k4AC5wXY6IowPVTV5DoATvyq74rcwWluLWbM85cTXEathXnb0vpZBvoXbCjmRnkd4NnxNyhv7jToiOi0twumIzdGVPsx88+ON8jFdZJaLpDuNyLYQtYxMGmlANzKARhTusK9QMc/b57ZPVSzys7F2JZmJZmPMk7kmhZrk3ZLJCmuLUISUxpKCQ2ukMlR2lpneU0JJaShFqbqphaskYLmhu9cXqPI1NCc8tC7ymNTSapIQpemlqGKXFVQilqbmlApQKTDc0tOxXVjEntB/W5/3r/jURal8eP8ASp/3r/4jUENVPZg2qtmW/wBnWOP/AMq7GT4xxdB5H+dVXY3hyvI1zN+htxrbPJmG6p+fwqr45xdrmd5221HYfZUch8KEqyJpuw30Md1xBv7KMxx56ySbnfxxgf8AmVQWELTzpHn0pZApP7bbn7yau+0LfN7C1svrMDcS+19wp9mVH8FRexeFmkuTytoZJfH08aUHxY/ClrUQO7Z34kvJAvqR4hTHLTENP45qk10NnySTzJyT5nnSqKh5dgSLcMzBVBLMQqgcyxOAB5k16xwrHD7dl59wpknZTnvLplBWFdt1RcE+xPFqznydcHCq/EJSqqgYRM2MKV9ecj9UZA8TnyNVl72l767XGRAMwqhySY5G9J38XZsOfMYq4pRyykqIvD7Z7y4Opsai0s0h3CIN3c+zoPZSce4qJpAIxphiXu4E8EH1j+sx3JovFJ1toPmcRy8mmS4k5HB3jg9ijc+ZrPhqhqsE0StdMLUzXTHeooKCF6TVQtVKZKaMcxpoNNZ67VTRgpehF64tTSa1CO101jTC1dqpoRDXaaWuLUmE002lLU0tSYdmkLUwtTNdahC6qWhaq6mgosOP/wBan/ev/iNV611dWYmxtP8A6HL+/H5Vjj1rq6lmZr/lH/r7fu0/A0Ls9/UuIfuov+Ya6upfx+/BjPURa6urkB6bxP8A+3o/3cP/ADhWI7Kf1+1//oi/xiurque19EL2D7Sf1uf96341W0tdUPYPYvSmNS11ZGEprV1dWAYKWurqRFFIa6urGBGlpa6kRaa1dXUANpjV1dVCI1MFdXUoR1dXV1Y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230569"/>
              </p:ext>
            </p:extLst>
          </p:nvPr>
        </p:nvGraphicFramePr>
        <p:xfrm>
          <a:off x="208113" y="2198127"/>
          <a:ext cx="12422798" cy="5166114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607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0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8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34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15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4917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Activité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Responsable(s) 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Lieu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Jour(s) horaire(s)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Cotisations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09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Courses,</a:t>
                      </a:r>
                      <a:r>
                        <a:rPr lang="fr-FR" sz="1800" b="1" baseline="0" dirty="0"/>
                        <a:t> Trails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Magali Monnoye</a:t>
                      </a:r>
                      <a:endParaRPr lang="fr-FR" sz="1800" b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128016" marR="128016" marT="64008" marB="64008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Participation financière possible toutes les infos: </a:t>
                      </a:r>
                      <a:r>
                        <a:rPr lang="fr-FR" sz="1800" b="1" dirty="0"/>
                        <a:t>https://adas-jouy.hub.inrae.fr/activites/activites-de-plein-air/courses-trails-mud-day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645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rgbClr val="000000"/>
                          </a:solidFill>
                        </a:rPr>
                        <a:t>Gym/muscu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Magali Monnoye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Bâtiment 212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Tous les jours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10€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Pêche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Johan Castille</a:t>
                      </a:r>
                    </a:p>
                    <a:p>
                      <a:pPr algn="ctr"/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Dimitri </a:t>
                      </a:r>
                      <a:r>
                        <a:rPr lang="fr-FR" sz="18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Rigodeau</a:t>
                      </a:r>
                      <a:endParaRPr lang="fr-FR" sz="18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Etang du CRJ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D’avril</a:t>
                      </a:r>
                      <a:r>
                        <a:rPr lang="fr-FR" sz="1800" baseline="0" dirty="0"/>
                        <a:t> à décembre</a:t>
                      </a:r>
                      <a:endParaRPr lang="fr-FR" sz="1800" dirty="0"/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45€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09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Pétanque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David Fontaine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baseline="0" dirty="0"/>
                        <a:t>parking en face du bâtiment 210 </a:t>
                      </a:r>
                      <a:endParaRPr lang="fr-FR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Jeudi 16h30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gratuit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09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Tennis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adasjouybureau@inrae.fr</a:t>
                      </a:r>
                      <a:endParaRPr lang="fr-FR" sz="1800" b="0" dirty="0">
                        <a:solidFill>
                          <a:schemeClr val="accent6">
                            <a:lumMod val="75000"/>
                          </a:schemeClr>
                        </a:solidFill>
                        <a:hlinkClick r:id="rId2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err="1"/>
                        <a:t>Vauboyen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Tous les jours, réservation sur le site </a:t>
                      </a:r>
                      <a:r>
                        <a:rPr lang="fr-FR" sz="1800" b="1" dirty="0"/>
                        <a:t>ballejaune.fr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50 €</a:t>
                      </a:r>
                      <a:endParaRPr lang="fr-FR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09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tx1"/>
                          </a:solidFill>
                        </a:rPr>
                        <a:t>Tennis de table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adasjouybureau@inrae.fr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Bâtiment social 157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Tous les jours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gratuit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009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Tir à l’arc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Benjamin Fradet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Pas de tir, sortie CRJ est 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vendredi 12h30-13h30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35 €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305259293"/>
                  </a:ext>
                </a:extLst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-814192" y="1515649"/>
          <a:ext cx="208280" cy="47244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Rectangle 25"/>
          <p:cNvSpPr/>
          <p:nvPr/>
        </p:nvSpPr>
        <p:spPr>
          <a:xfrm>
            <a:off x="1432248" y="192088"/>
            <a:ext cx="102971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b="1" dirty="0">
                <a:cs typeface="Arial" pitchFamily="34" charset="0"/>
              </a:rPr>
              <a:t>ACTIVITES SPORTIVES 2024-2025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21" y="194927"/>
            <a:ext cx="2297158" cy="116036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4007" y="160338"/>
            <a:ext cx="1904441" cy="134221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750450"/>
              </p:ext>
            </p:extLst>
          </p:nvPr>
        </p:nvGraphicFramePr>
        <p:xfrm>
          <a:off x="280121" y="1560239"/>
          <a:ext cx="12241358" cy="665793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676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6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38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8678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Activité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Responsable(s) 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Lieu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Jour(s) et horaire(s)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Cotisations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4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/>
                        <a:t>Apiculture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adasjouyabeille@inrae.fr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Au rucher 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Selon saison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20 €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149"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Peinture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Leyla Slamti</a:t>
                      </a:r>
                    </a:p>
                    <a:p>
                      <a:pPr algn="ctr"/>
                      <a:r>
                        <a:rPr lang="fr-FR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Valerie Cantonny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Bât 157 </a:t>
                      </a:r>
                    </a:p>
                    <a:p>
                      <a:pPr algn="ctr"/>
                      <a:r>
                        <a:rPr lang="fr-FR" sz="1800" b="0" dirty="0"/>
                        <a:t>salle polyvalente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Stages le</a:t>
                      </a:r>
                      <a:r>
                        <a:rPr lang="fr-FR" sz="1800" b="0" baseline="0" dirty="0"/>
                        <a:t> week-end</a:t>
                      </a:r>
                      <a:endParaRPr lang="fr-FR" sz="1800" b="0" dirty="0"/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Environ 50€/stage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9668"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dk1"/>
                          </a:solidFill>
                        </a:rPr>
                        <a:t>Couture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Marie-Noelle Rossignol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/>
                        <a:t>Bâtiment 212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Lundi</a:t>
                      </a:r>
                      <a:r>
                        <a:rPr lang="fr-FR" sz="1800" b="0" baseline="0" dirty="0"/>
                        <a:t> midi/Mardi soir </a:t>
                      </a:r>
                    </a:p>
                    <a:p>
                      <a:pPr algn="ctr"/>
                      <a:r>
                        <a:rPr lang="fr-FR" sz="1800" b="0" dirty="0"/>
                        <a:t>En alternance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15 €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6942"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Chorale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Pauline Martin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bâtiment 400 (ERIST)</a:t>
                      </a:r>
                    </a:p>
                    <a:p>
                      <a:pPr algn="ctr"/>
                      <a:r>
                        <a:rPr lang="fr-FR" sz="1800" b="0" baseline="0" dirty="0"/>
                        <a:t> </a:t>
                      </a:r>
                      <a:r>
                        <a:rPr lang="fr-FR" sz="1800" b="0" dirty="0"/>
                        <a:t>salle de réunion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Lundi 12h40-13h55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96</a:t>
                      </a:r>
                      <a:r>
                        <a:rPr lang="fr-FR" sz="1800" b="0" baseline="0" dirty="0"/>
                        <a:t> </a:t>
                      </a:r>
                      <a:r>
                        <a:rPr lang="fr-FR" sz="1800" b="0" dirty="0"/>
                        <a:t>€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9668"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Musique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Elodie Poumerol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/>
                        <a:t>bâtiment 157          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/>
                        <a:t>  salle musique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Tous les jours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20 €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9668"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tx1"/>
                          </a:solidFill>
                        </a:rPr>
                        <a:t>E-gaming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Nicolas Lebrun</a:t>
                      </a:r>
                    </a:p>
                    <a:p>
                      <a:pPr algn="ctr"/>
                      <a:r>
                        <a:rPr lang="fr-FR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Benjamin Houel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Bâtiment 212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Mardi/Jeudi 17h30-19h00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12€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788095095"/>
                  </a:ext>
                </a:extLst>
              </a:tr>
              <a:tr h="842110"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Photo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Laurent Naudon</a:t>
                      </a:r>
                    </a:p>
                    <a:p>
                      <a:pPr algn="ctr"/>
                      <a:r>
                        <a:rPr lang="fr-FR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Julien Deschamps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Bâtiment 212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/>
                        <a:t>Réunion mensuelle</a:t>
                      </a:r>
                      <a:endParaRPr lang="fr-FR" sz="1800" b="0" dirty="0"/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20€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93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/>
                        <a:t>Jeu de Go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adasjouybureau@inrae.fr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/>
                        <a:t>Sur</a:t>
                      </a:r>
                      <a:r>
                        <a:rPr lang="fr-FR" sz="1800" b="0" baseline="0" dirty="0"/>
                        <a:t> RDV</a:t>
                      </a:r>
                      <a:endParaRPr lang="fr-FR" sz="1800" b="0" dirty="0"/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/>
                        <a:t>gratuit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29141"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Jardin Partagé</a:t>
                      </a:r>
                      <a:r>
                        <a:rPr lang="fr-FR" sz="1800" b="0" baseline="0" dirty="0"/>
                        <a:t> 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i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Pascal Courtin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baseline="0" dirty="0"/>
                        <a:t>Devant le bât 157</a:t>
                      </a:r>
                      <a:endParaRPr lang="fr-FR" sz="18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Au</a:t>
                      </a:r>
                      <a:r>
                        <a:rPr lang="fr-FR" sz="1800" b="0" baseline="0" dirty="0"/>
                        <a:t> gré des saisons</a:t>
                      </a:r>
                      <a:endParaRPr lang="fr-FR" sz="1800" b="0" dirty="0"/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10€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2660573" y="334515"/>
            <a:ext cx="7632848" cy="744805"/>
          </a:xfrm>
          <a:prstGeom prst="rect">
            <a:avLst/>
          </a:prstGeom>
          <a:noFill/>
        </p:spPr>
        <p:txBody>
          <a:bodyPr wrap="square" lIns="128001" tIns="64001" rIns="128001" bIns="64001" rtlCol="0">
            <a:spAutoFit/>
          </a:bodyPr>
          <a:lstStyle/>
          <a:p>
            <a:pPr algn="ctr"/>
            <a:r>
              <a:rPr lang="fr-FR" sz="4000" b="1" dirty="0">
                <a:cs typeface="Aharoni" pitchFamily="2" charset="-79"/>
              </a:rPr>
              <a:t>ACTIVITES CULTURELLES 2024-2025</a:t>
            </a:r>
          </a:p>
        </p:txBody>
      </p:sp>
      <p:sp>
        <p:nvSpPr>
          <p:cNvPr id="11266" name="AutoShape 2" descr="data:image/jpeg;base64,/9j/4AAQSkZJRgABAQAAAQABAAD/2wCEAAkGBxQTEhUUExQWFRUVGBUSGBgVFxUYFxUYFRUXGhgVFRccHCgiHRolGxcWITEhJSkrLi4yFx8zODMsOiguLisBCgoKDg0OGxAQGywlICQwLCwtLTYsNCwvLC8sLCwsLTQ3LC0sLC0tLyw0LCwsNC82NCwsLCwuLCw3LC00NCwsLP/AABEIAPcAzAMBIgACEQEDEQH/xAAcAAEAAQUBAQAAAAAAAAAAAAAABAIDBQYHAQj/xABDEAACAgECBAQDBQQGCAcAAAABAgADEQQhBRIxQQYHE1EiYXEUMkKBkSNSYqEzNXKxs8EIFRckQ1OSk2NzdIKy0tP/xAAaAQEAAgMBAAAAAAAAAAAAAAAAAQMCBAUG/8QALxEAAgIBAgQFBAEEAwAAAAAAAAECAxEEIQUSMUETUWGhsSIycZHwUoHB0RQzQv/aAAwDAQACEQMRAD8A7jERAEREAREQBERAKVbcj2lUjWNiwfMYkmAIiIAiIgCIiAIiIAiIgCIiAIiIAiIgCIiAIiIAlLrn5GVRAI41GDhhj5jpL6tnpKLqgwkLdT7SeoL2t6iX6HyAZDtu5gM9pc0T74995ONgTIiJiBERAEREAREQBERAEREAREQBERAESiwN2I/OWH1DDqsnAJUSL9s+X85V9rHsf5RgHuoVuqk/SRxqW9/5CSPtS/OWdRyncHf895KAGrPynlt/MNx+eZYmm+YvjxOGIgFZsus3RTsnKDhmZv8AL5wQU+OPHJ0eo02korFup1DoOVw3IqWMUU5HVi/YZ2U5xtN14PoLkQfaLVst6k1p6aD5KCzEjtknf5dJ83cc8X6luJ6XiGo0zUCk1AJysOdK3LOAzjdjztv2yPrPp3h+sS6pLazzJYq2KfdWAIP6GRkkvqwPQ9NvofaezWrtedPxJK2P7HW1kod8JqKPvL0x8dRBG+c0n3myyAJYa0qcHpL8s6pMjPtNXV86r5oPdb/7Mo4zhl1WB6T2Y9HI6SSuoGPnKNPxGuxfXs/YylW10K2uAODK1YHpMRrtbXUhstda0G5Z2CqPzM51xvzp0NQ/YLZqGzjYemmxG/Mwz0yRhT07SmnX32SfLDK/Xv0JcEu51t3A6yJZeT8pwvUefFhY8mjTl7c1rFunchR3z2k7hHnpWWA1OlZAfx1PzY6YyjAfPJz26Rqv+XYsKOF+VkR5UdwqfIlZM1/w7x+rVVerpyxRu7I6ds7cwGevUZEyDOT1MLifJBKUXzd+w8PLJotBOAZXIujG5P5SVN7SWytr55dzCSSeBERNkxE8InsQCxZpQem0jWUEdv0k9mxKPXX3k5YMdEmWch7/AKSO6AdCDMskFp2ABJIAAJJOwAHUk+04H53cb0t9+nbT3Lc9QZXC/HXjmUrhvutk82QPlOk+cOttq4Xc1RILFK3IGcI7crb9s5Az8/nMd4X8peE6jRV2K1t3qpzeqLcMpIwQoX4AVbIwQdwc5kMk3HwrxOji/Dq7LUrsDryW1kBlWxRh1wdxvuO+Cp+cleHvDyaBWr0/OaHsDipm5vQLbMaid+QnlJU9MuQd8TAeEvAT8KtZtLqHu0759TT3YznbFlbKAPUGCMEAMCASMAze6bOYAgEZ7MCCPqDMQaN50adv9X/aK8+rpLqdUhUZIKuAd8bKAxYn+HebhwfiC6iiq9Pu2olo+jqD/nNR82vFOk0uiuovbmt1FTpXUu7HmBUOf3VB3yevKcZO017/AEeeNO+kfTWEfsm56cn4mR8lgF/dVu/8f6w2kZRhKWWlnG79DrLuB1nnqKe4ljWHcSPORqeIzrtlBJNIzjWmsnrCa1418aafhtXNaeexshKkI52OOpyfhTplvnsD0mseaHmYNF/u+lKtqdudjhlpHsR3c+3bvOAa3WWXO1lrtY7bszsWY7Y3J36AD8pRpeHu3657R8vMylPGyM7408aaniNnNceWtSTXUv3Ez3P7zY25j/LpNdRSSAASTsANySewE2jwl4C1WvPMi+nVtm2wEKQf3Bj4zt226ZInbfBvgTTaABlUWXd7nALDr/Rj8Gxxtue5nehVyxxBFGc9Tk/hfyl12qAewDTVk9bgwsI91qxn/qK56+0614e8qeH6YhjWdQ4/FeQw7dKwAvUZ3BO/WbRmerYR0M1L9JqLFtZj0xj3yZxlFdicpHbG223b5T2cZ8zbdVw3VLr9JayJeyi6vb0jYijHMnQhlU7/AHshtxkTofgbxhTxKj1K/hsXAtqJ+Ktj/ehwcN3x7gicXU6GyhKT6fBbGaZt+lXb6y6TIHqHpmUzar4lGutQjHojF15eTIK4PQyqW6K8D5y5OxTKcoJzWGVPGdhERLCBPGUHqJ7EAtNp19pbbSDsZJiTkGB8SeH/ALVprtOxGLUKZKhuU9VcKcZKkBhuNwJyXReHuNcCsY6Qfa9KzB2RRnIUZJNf3kcjIymc4Gc4AneIjIOZ8C86NHY4q1SWaO3PIwsBZFbOCrMBlcHbLKMYOcToNHEqrFZqrEtCjJ5HVsbZAJBOJTxHhNF4IuprtBAU+oitkA5A3HTO81PiflJwq4lvs3psSCTU7oNhjATPKB9AOn1kA4BfqX4lq7tXf+N88oPQfhrG33VXA9z+syz3tUpetjWyAlWQlSpA2wR0mc8ReSetosZ9A63V9VUsK7QCx+A8x5WwMfFkZ327Szwvyf4neANVdXp0J3DOLH2I/Ch5Ttkj4u3aaV9MpTUnLCPScP4xptLpZVeE3Jp5fn+fT03OueBOOvreH6fU2ACx1ZXxjBaux6y2wGObkzjtnE17zQ8wk0FZppIfVOuw7Ugj774/FjoPz6dcp438TUcJ0YCY5uX0tNXjIYooAyBj4FBXP5e8+duGcP1XFNWQM2W2sXsc4AUZ+J3xsAPYfICaWn0vj3Stl9uXj13+DgylhYMXpdNbqLQiK1ttjbAZZmY7kn+ZJPzM7V4K8p6aglut/a24B9I49JDkHDfvkdP3dzses2jwR4Op4fVyrh7m3stI3Y/ur7KPb9ZsGqHwN16NspIJ+E7ZG4+oIOw3nejHBSVjCgDZQMKBsAOgAH8hiVSNoaV5VcAZKg82SzYZVz8ZJJzyr33wMyIvF6/tT0m1ARXUwUlc8xsuVhn97ZBy9flMyDKRIfGNZ6NFluCfTUucDJwu7YHc4zJpEA1/x7wn7VoNRUBluQ2J/br+JR1A3xjf3nE/KPxCNHxCvmJFd/8Au777DnI5GI+TY37An6H6ME+WvGeh+zcQ1NanAS1mXBPwhjzKMnfIBAz8pRfWrIOL7kp4Z9ay/pa8nPt/fNe8EcRbU6DS3WffepCx23YDlZtgAMkE47ZxNqrGAMTz2g0vNa+b/wA/JfOWxVERPQlAiIgCIiAIiIAiIgCWNQp6gn6S/LbXKO/6TX1Kg4NTlj1zgyjnOxCJkfX6tKa3tsPKlas7H2CjJkq0gnbacW8+/FQwmgqbc4tv5T0H/DrbH/UQf4OudvO1UO27kTz6+he5YWTRfE3GL+NcQAqU/EfTorJX4EAySxA+TOTvjfsBO3eCPCtfD9OKlIZ2+KyzABdvYd+Udgfn7zEeVvg1NHp1usUfabl5mJ39NTuta7bbY5vn3IAm6PbhlXB+LIGOgwM7/pPWVVxrikjWbyR+La001GwI1nKVyqKzMQXAYhR3C5P5TBW8R4naxFGkq065GH1VgZvcn06idu2OaT/GusWrQ6li6ofRtCFiBl/TPKFz1bOMCYrTeP6bK6/Qp1GptdUPJTWxCsyjPPacIFViFZs7E9JYyCFwLw3Zq9Kh1WsvKkNWaaStVa+mzV8mw5iOUEEMd87yZoOD6XQa+lKK0qF2nvByckmmyphhmOScWOTknZF/dmP8PJxG46itHp0da6i5n29bUhr2F/KP+GAEvUZ3PMnsZa4v4Xqp1Gg9Z7dWbL3rc6tzYuHpJKpXsqjmUHGD7HI2kA23i3E6WruqW1GtNT4rRg1h5kIXCLknJ26R4P1wu0OmsGPiqTPKcgFRysM+4IIPzBmS0umrpULWiVoNgEVUUZPQAADcn+cwvgbSinS+gBy+hdqasbnA9ex0Ge/wOhz85PcGwT5486P60s/sU/4Yn0PPnjzo/rSz+xT/AIYkT6EncfLL+qtH/wCUP/k02/SA5+U1Py3qK8L0YYYPoo35NllP5gg/nNqrvwMYnlapwjqXKbwk38mw0+XCJkSMuoJ6CSB853qdRC37PgocWup7ERLyBERAEREASlwcbdZVEiSysAx7se+ZTJl9WenWQ55jV6edU/q3z0ZsxkmiNxPXLRTZc/3KkaxunRQTgZOMnGJ88eC+HPxfir6i8Bq1f17QxztuK6gD1GQq46cqn6TqPnhr2q4WwTb1rK6WOSDynmc4x78gB+RMx3ktwY0aD1WBDalvU32+BRyp36feYHA+99J1OEUrlc/PYrte+Df5ivEV5RKnB5Qt9Icnslj+kfz/AGgx88TKzTfH3HKjpL662Z7a+Wz9lW1io9DLcBa4+BfuDILZweh6TtMpM9f4e09h5rK1ssxhbLR6jIexr5shCDv8OOgmu+XnGaa+GV+tdWgpe2gliqb1sxAwTuxTDYGScy844lrUyr1aCpxlWQi+8qw2bmUhFyMEcpJAbrkTVfAPgnSnVa5NSnrWae/CCxs5rY8yWOqnBLADrtuQRI7gmaTxfjXaz/V+mfW+t6LlkJRAyKUbLMuAuF2PQ42lzxjRxOzTG+/7PSmnsr1K1Uktbit+rWvlAyqcjCkH27TYX0S0cU0zVoVrs0tul5UAWtPRdbU+Ed8Gwfp85L41xPTXVW6YXVu9tTqETNxw4KhyiAnlDEb9owCXoOA1VHmJe6z/AJl7mxz9M/Cv0UADO0n10hSxHV2Dt9Qip/ciyB4Z1nraSizlZA1VZAblzjkGD8JOx/X5CZOZAT5t8U3HiPF3VCSLb00yHY/CGFYI6bd9+xnevGHFRpdFfccZWtgue7t8KDqPxEdPnOReRPBGu151JB9PTqx5s9bLAVVfn8Jc/l8xNfVW+HW5eRlFZZ9AaLSrVWlSDCVqtaj2VFCgfoBJdVJPyEorO4zMhPP6HSRvblN9OxdOXL0KUQDpKoiegjFRWF0KBERJAiIgCIiAInhOJYsvPYSm7UQqX1MlRbL7MB1kO9wTsJQ2T1zPCJw9XrZXLlUcL3LowSOUf6Q1hGj06gnBuJI7HFZxn9T+s2zwV/V+j/8AT0f4azUP9IgH7Lptvh9VsnJ2PIcDGPr37TYvLXiR1HDdO7HLKpqY77mslQSSdzgLk++Z1uFf9C/v8ldn3GysoIwRkHYg9CPYyHxnTK+mtrYDkat68E8i4ZSoXORgbgdRJNysRhW5T74yR9B0z16zD6rwpp7mDaj1NQQeYC6xig2I/oV5a9snflzv1nTKzAeG/HNA0mnrAsv1C1Vo9enqd+VuUBVZscoJxjr2OcTF8Os1tnE9UKq69DZqKab/ANsBdZ6SM1fqhE+EWZYHlc7FQNxkzK+FeM6fQae6i50q9HVaiqqoEtayFw9YCAlnJ9QfqMyKeMai7X1ajTaFkL6e3Tg6w+ibQLKrfhC8xwo3BOx527jfEHviTwgD9ms1d92sA1NKWLYQiYvzWTXWmOUeq9RxnZQRv33vh+hroTkprStASeVFCrk9Tgd5qniThutfSXNfqqkFaNcVopwAaj6nN6thZuZQmVZQpBm2aWhQoKksPvhnJZjlcc2T02PbHUyUCjhiFawpBHK1iDPUqtjBW/NQD+clRNf8a+K6uH0GxzmxsiqsdXb3+SDIyf8AMgSegNA88vEBJr0Fe5yttoG5JP8AR14H15sfNZ0ny48NDQaGuojFr/tbt8/tGAyM9MKAF22+HPck8l8pfD78R1767U5ZKn9UlgeWy4klVB6YXZsDphRjBn0DPPcV1PNLw126l9Ue4k6hsqP0kESTpcjOx95r8Nm4247PYmxbEmIieiKBERAEREAREQBEQYB4zYGTINtmTLloZj0lHot7Tha26258sYvl/D3LoJLc0Lzo4abuFWkAk0sl4Ax0U8rFs9gjsdvYfSc98jPES12WaSxsC3FlWSAOcbMg/iYYIH8H6951NAZWR1BVgVYEAghhggg7EEGfJPirgr6HWW0HmHpuTWx2LJn4LAfmMbjvNjhVuE631W5Fq7n1PKLquYYywH8JwT+fUflicv8AAXmrW6pRrSUtA5fXb7lhztz7fCcHcnb4SSRmdTnbTyUmA4PwyujV6shf6UUX853OArIVLsSxIZC2+3x/WVcR4vpvXpX1Ua1LGyqA2WANU4K4QMQSSpwcZC57TK6vQ12jFiB1wQVbdSD2ZTs35g43lVOkrRQqIiquOVVUALyjC4AG2B0gHhVba2VlPK4ZCrr1BGCCp6gg9DPOHqRVWGGGCKCPYgAGV6nUpWpax1RR1Z2CgZ26mc58U+b1FOU0i/aHGRztlahjuO77+2B84bSBufifxLRoajZe4BweSsEepYRjZF79Rk9BnecEuv1fHNeq4JLHAVd0oqB3bc9BnJJ6n6gTHajUaviurGc3X2nlVRsFAHRR0VAMk9upPcz6L8vPBicN0/JkPdZhrbAMZI6Iu2eRe2e5J2zic/W6xUx26vojOEMma4BwWnR0JRQvKifqxPV3Pdj7zNaYAjoMiWDWcZ6ieVvg5nCosdVqlYsp9c+vcvaytieBPZ4pzPZ6ZYxsawiIkgREQBERAEREAREQBPGbAzPZG1b9vzlGpuVNbn+vyZRWXgjs2TmaF5xcO0dmhazVMK3rz6DgZc2HpWo/EGxuO3XbGZunENdXRW9trhK0BZmboAP8/l3nCi2p8Sa8rzelo6DnA/AhJAOPxWvg9dhv7b8DSQlKfit4S3b/AJ5l0ntg5XMvwrxPq9MoSjUW1oDzBVY8uc5+6duvafTXGfBmj1OmTTWUgVVY9Pk+Fq8deVvn3z169d5zDjvkZYMnSalXG2EuHKw+7+Ncg/iP3RjYb9Z1qeJ1T+7YqdbRq+j82eJICGsrsyc5epcj5Dk5RKdb5rcSfHLalWMg+nWm+ffnDfyxJ/8AsW4j76f/ALjf/SSdH5Ia1s+pbRXjGPids/ou02Hraf60RyPyOd8S4pdqG5r7Xtb3di2OnTPToP0mW8LeCtZrz+wqPJ3tf4ax/wC49T8lyflOweFfJnTUEPq3+0uMNy4KVAgDYjOX3z1wCMZXrOl0UKihEUKq7BVAAA+QE0dRxSK2q39TONfmav5e+AquG1HH7S9/6S3GNs5CIOyj+Z3PYDbJN0y4UfrLhUHrMHw+V0VY5fU9yfExsRNNZg47GX7KAfkYbTj6fSXAJs6fTSUHVck12MJS3yi3SpGx6dj/AJS7ETcqrVceVdDFvIiIlhAiIgCIiAIiIAiIgCW7FUAs2ABuSdgAO5MuThPm748bWWrwzh5ZuZxVYyEAXOx5RSp/cydzkA/Qb4yhGW0lkZMb4y49dx7XJw/RALQjseYnZ+TIa9yPwAZ5QNzn3IA7d4T8M06DTJp6VGFALtj4rHx8Vjddz/IYA2AmI8s/BCcM0wUhG1D/ABXWKDueyKTvyr07Z64GZuMKEUsJbDJTyD2H6SFcuCZPkbVr0P5Tn8RoTp5kuhZW9yNKqxkgS5RXnMUL8X0nIr08m4N9JP8AyWuXUutph22ls6Y/KS4ncnw+ifbH4KVOSPAJ7ETdSwYCIiAIiIAiIgCIiAIiIAiIgCImhea/mAOGUhawG1NwPpg4xWBt6rj2z0Hcg+xgGA86vMc6VfseksAvcEXOv3qUI2VSOljZ69VHsSCJvk55efYq/tWqVTqrRlc7mlGG4z05z3I6dM9ZrXkt5fta44nrVDBibKFfcu5YH7Q2/Y82ARuTzbYBPdIAiIgCUWrkESuJjOKlFxfcJ4LOlHw/WV8m+fliVAYnsqqpUa4wfbH7Jb3yIiJeQIiIAiIgCIiAIiIAiIgCIiAJS7gAkkADck7AfUyjVaha0axyFRFLsT0CqMkn8hPnLx94+1PF2bT6ZTXow3fINuMYNx9sjIQfnnAwMoQlOXLFZZ2bxx4903D9ObSy22NlaqkYE2MPcjPKoyMt/eSAeN+WnhC7jGsbXa4mygPmwtsb7AoxWoGMIvw5xtgBR8uc6/QGiwLZhujHkOMgnoCV2Ox3wZ9jeH9JRVpqk0yBKeRWrUDHwsObJzvk5ySdyScwJwlCTjJYaJ1aBQAoAAAAAGAAOgA7CVREGIiIgCIiAIiIAiIgCIiAIiIAiIgCIiAIiIAlu+5UVnchVUFmZiAFAGSST0AEuTinmd4mOuc6SlmXTVOVtYEj7S6HBRf/AAlIO/4iNugJhvBdRp7L58kFlmK8feM7OLN6OmZq9ArfE26vqSM74/5YOMKe+53AC4C+6rTVdAqjoo6sfYe5kola07KqD8gAJpNnra/UrXUpZ7G5KkyB/MnA9yTMPuZ6GzwuGU/TvZLv/O3ybJ5aeFX4tr+a0fsKyLLjvjG/JUvX7xGMfuhvafUtVYVQqgKqgKAAAAAMAADoAJhPBfhqvh+kr01e/KMu249Sw/efBJxk9uwAmdlh5mUnJtvqxERBAiIgCIiAIiIAiIgCIiAIiIAiIgCIiAIiUWrlSN9wRsSDuOxBBB+eYBzzzL8VYU6ShyGO1zL+Ed6g3YnvjcDbIPTmaqAABsBsAOwHYTSNdxrUJdYOdhyu45WA2wxGGHvJz+Kc0sMctv3RjpuN2Hseu30lcotnpdBrtHTW4xyn5tby/Xsiz4r4pzt6Sn4V+8R3b2+g/vna/IzwKdLT9svUC+9QawcE11EZB6fCzdTv0wDg5E5t5LeD11+sNlw5qNPixwc4sdieRCfbILH+zjvPp+ZpYODqdRK+x2S7+wiIklAiIgCIiAIiIAiIgCIiAIiIAiIgCIiAIiIAiIgHKvMDybr1lrajS2LRa4dnVlLV22EkhyQcoSSeYgH3xnOdG/2C8R/52j/7l/8A+M9iAds8CeFa+G6RNOmC337HGR6lhAy2CdhgAD5ATYYiAIiIAiIgCIiAIiIAiIgCIiAIiIAiIgCIiAIiIB//2Q=="/>
          <p:cNvSpPr>
            <a:spLocks noChangeAspect="1" noChangeArrowheads="1"/>
          </p:cNvSpPr>
          <p:nvPr/>
        </p:nvSpPr>
        <p:spPr bwMode="auto">
          <a:xfrm>
            <a:off x="217805" y="-202246"/>
            <a:ext cx="426720" cy="426721"/>
          </a:xfrm>
          <a:prstGeom prst="rect">
            <a:avLst/>
          </a:prstGeom>
          <a:noFill/>
        </p:spPr>
        <p:txBody>
          <a:bodyPr vert="horz" wrap="square" lIns="128001" tIns="64001" rIns="128001" bIns="64001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76" name="AutoShape 12" descr="data:image/jpeg;base64,/9j/4AAQSkZJRgABAQAAAQABAAD/2wCEAAkGBxQSEBQQEhQUFRUUFBQUFRQVFRQUFBYUFBQWGBYUFRQYHCggGBolHBUVITEhJSkrLy4uFx8zODMsNygtLisBCgoKDg0OGxAQGiwkICAsLC0sLCwsLCwwLCwsLCwsLDQsLCwsLCwsLDQsLCw0LCwsLCwsLCwsLCwsLCwsLCwsLP/AABEIAOEA4QMBIgACEQEDEQH/xAAcAAABBQEBAQAAAAAAAAAAAAADAQIEBQYABwj/xABNEAACAQMCAwQFCAYHBgQHAAABAgMABBESIQUxQQYTUWEiMnGBkQcUI0JSobHBM2Jyc4LRJDRDU7Lh8BWSorPC8RaDk9IXJTU2RGN0/8QAGQEBAQEBAQEAAAAAAAAAAAAAAQIAAwQF/8QAKxEAAgICAQMCBQQDAAAAAAAAAAECESExAxJBUSLwMmFxkdEEE4GxI6HB/9oADAMBAAIRAxEAPwDzZ5mb1mY+0k1a8C440HoONcLbNGd8Z6rn8KqQKUCvGm1lHnL/AIvwBSnzm1OuI7lR6yeIx4VnwtWXBuKSW76ozz2ZDureRHjW1vbC1ih+fTWza20nuDsAzHYyDoOuPiOlVSllGRV21+IbK1+cgk96Xg07SJAowH8xqLAA81x4Cg9uLFWZL2LDRzAamA2D42yOmR+FLddqkkcyNaRs5+s7FthyAGNh5Ubhva/LGO4jQwMNJRF2Ufs/WHl8N6XKLXS2ODH6avOyCappYT/bWtzHv4iMyA/GMVN7Q9mRGnzm2PeQEatjqKA+fVfPmOviY/YptPELfPIyaP8A1FZP+quaTUkmBadh+ILLG1hKFbUD3Ov1STuYm8AeYPQjblUZbX5nMZ0Be3yYLmFvXRX2eKUdR1V+RIHvz/dtE+ASGjbAPIhkPPyORW2mumuIBxCDHfxKI7qLGVlj+0yfWUj8/Cqi7VPaGyvISF24fcNqtpMSW0/MoHGY5VP2TyPnnpWc4nw14JWikG45Hoynky+IIrYGzjvrLRb/AKWA644mOXVG/SQKx9ZM+kp9q7VD4KUu4xZTnTMu1tKRyP8AcueeD0/nzJK8fb8GZktFJoqddWbRu0cilWU4ZTzBFC0VysmyL3dJoqXoppStZrIhSm6KlFKTu6RIumk01JKU0pWMAxSYopWkxSYGRSYouKaRWEHikxRMU00mG4rqU0maTDcUtdS1hNHLbwzsV9GCcEgg4WB2B6H+zY+HKqu4sJEkETowckALzLauWnGzZz0rWvbW/ERqjIiuMbqfre3x9tRuC8Rns7mOG4J7sMBhxqCA7CSMnljy6Zq2l3+5IKTRw70V0yXn1n2aO2yPVQcml8W6dPOd2eZriyu4WJZ/0mScknnn7qqO1nDjDdyKdw5MqnxEhJ+45Huqd2CutF2EPKVSh/Ki6l09jdzMgU4CrHjVj3NxLF9lzj2HcfjUMLXJ4AtOz3HpLVtstGT6cecA+a+Dfj1rQngccrR31gR6MqO0BIUqysGwvIKcj1Scb7HpWMC1YcG4g9vKsiMV3GoDky53BHWqjPtLRky1472YuGvZxFC7K0rsrAeiQ51DDHb633VP7O8BurSZZ37qNOUgklUBkPMEDOTWl7Q23zhVgSQpIyd7bsHKrKMenE2OeNsf5HPmE8bBirhgykghs5BHMHNVyJQlaKdJmh4xwtreQX9mwaEtlXT0u7bO6OPs58a7i1ol3Gb63ADrg3UI5q398g6qcZPx8ar+CcXktmJXDI20kTbo6+BHj51dmHuSOI8PJMY/SxbkxZ5pIOqHx9lCaf4/6ibBxY4lEI2wLyJfQY4HzhFHqsftj/XXGVkhKkqwIIJBB2II5gitRxbhyMg4hZZVAwMkY9a3kG+R+py36ezlJltxxKFpkGLyJR3qgYE6Dk4A+v8A9vChpv6/2Z5MbopNFH00mmuVkkYpSFKklaaVrWJEK0wrUlloZFNmI5WhkVJK0wpTYkekNHKUxkpEDSEUQrTStIgyKYaKVphFJhlLS4rqxiZE5UhlJBG4I2IrX8I4st5i1ul1E7LIPWz5+fnWSC1e9ikzex+/8K0XToEbG/4PDcwiIy5ktBhmGC/d421DrsOfiPOs/bcPs43Vxdn0SGG3gc+FNPFDbcUkl+rrKyDxRsZ+Gx91R+1nBxb3BKD6GUd5ERuNJ3Kg+RPwIq5tNXWvaFsvu1HCRej55aMJMDTIg9bbqB4+VYcoQcEYI5g86ncL4hLbv3kTFT18CPBh1rU9/a8RGJcW9zyDj1HPn/nvUNqee5OzFKtEC1ZcU4LLbPplXHgw3Vh4g1EC1yeMMk18ZNxwpXUnvbNwQR6wUbgj3Y+FAuIl4jCZkAF3Ev0sYGO+QYAdRyyM/l9mh9h70R3HdP6k4MbDpk+qfxHvqFdwyWV2wQlWjbKnxU8sjqCNiK69XpTetMq8FPpqdwjiUltJ3kZ8mU7q6nmrDqK0fGeFrdLHd2+lXmVy8JIUs6EB2jz62538dupNZZ4SpKsCCDggggg+BB5VEk4uwao2HDYsuLvh4GCQtzaMRgBtjgHmm5wenxFSeN8OaIKvDyF1MZmVWPesVYgBCeaqQRp+45rG2F08MgkjOGU/EdQfEHwrZ9pHW5sIruHKtFI2sKd4+83fcbj0gD/ETXWMk4vz70UngqpYE4gCygR3qg648aVuNPMqPqybHI6/eMxJEQSpBBBwQRggjmCOhq8i4sspHzkEOuNNzHtKpHIuBtIB8fA1dcT4V88jEgKG4A9GWP8AR3YUcj9icAeqeeDjYZEOPVle/f8AsKvRhStMK1IeMgkEEEEgg7EEcwR0NDK1yJI7LQytSCtNKUoxHK0wrUkpTClIkcrTStHK0wikwArQ2WjsKE1NiCahNRjQmFIjM11dXUiWQSr3saMXsXtP4VMbsbIDjvY/vq27Pdj5VnSUSIQhy2M7DzPIVowlegSdmb7UR4vJv2vyFaHCnhkMV2WjPeN3DY1MI8ZDsnPRuV9mPKpfaUQWkxnMZnmk3QuMW6EbA4+u3Xfb8ax9/fyTyGWVizNzJ8OgA6CmXob+Zngk3/A5Il7waZIuksZ1J/F1Q+RqAq1K4dxGSBtUTlT18CPBl5EVZ5trnwtZj1GTbufMc4j7MjyrnSeiavRe9meJSfMZ2ch+59QONWNht7KrP/Fj/wBzb/7lWXDrCSDh12sq4J3ByGVhgekrDYisha27SOERSzMcKoGST5CrlKSSQttUX69rHG4gtwR17vf8av8Au4rmKKXiCrDIxxGQ3dmVOfpDGVQ+PPfbGagcG4KscoiRUuLvY4Jzb23nIR+kceHw8a3nCOzEcT9/Ke/uDu0sg5H/APWnJB99dOOMnsqKb2Ym57LXt1PukcUceFjIbESIOXdgekfHOOdaOXsX3kYFxJ3zrykC90+kfV1ZOoftDqeVbCkruuKK+Z0UEeT8U7Oi31Obd3RebK7NpHiyD0lHny86f2S4lCXmgi0jvYXIUktqaMFgNLfq669QmiB35EcmHMVXQcMgicydxCjkn6ZI0DEtsSWAyp9/Wu0VBL4UR+3m0zx8tZP6sun2OrD76PYSy2za7eVXHMp9oDxTkeXMHNew/MYWG8URH7CEfhVZc9kLN9+4RD4xfRH/AIMA+8Gh8XE9KvoT+3JaZir+0S/YlVNveAZaF/REwA5rnHpYHP4+NY+aBlYowKspwVIwQR0Ir3W94ZFMqpIgOnGk8nUjkyON1PmDVB2i7KrcJktiVdlmIGWA5LKB637Qx/Pycn6dvK2MoHkpSm6Km3tm8LmORSrLzB+4g9R51GNePRyAstDZKOaaabEjMlCZalsKC9axIrLQmWpLUFqpMQJWhstHNMaqEDorqfXU2Y3I4bFAPnN8WLOxaO1U4dlJyGlPNF8uf4VX8V7RSzKIxiKFSdMMQ0IB549Y+Zqy+USH+kRzg5WaIEE/q/5MtZXNPI+luKM8YNNwjtENHze6HeRHYE7sv8/xpvGOzpjXvoD3sJ3yNyo88cx51nlq97M8TlilVE3V2AKH1Tk4z5GpUrxICmFOrc8etOHxTFZEkDEBiEzpGfLO1Vw/2Z9mf4/50OFOrRnEndkrgiwus+mE3CNkoQV3Ur4GjcD7t7W4ktE7mfChvSLaUzkmMtuAy6gf2RS8IvbALJbxmSMTKQXk9UHG2+dqTsXbmOYKgLmTIOB/Z9HIPIDY7+yvTxRuvCKXY1XyfcIWKEz49KQkAnnpU4Jz5sD7gK1tReGhREioNKooQL4adsVJr04WjslSOpKoOP8AbG2tMqz65B/Zx4ZgfBjnC+858q81498pd3LlYdNuv6vpyEebsMD3AVSi2Dkke0U014B2Z7cXNncd47yTxOR3sbuXJH20LHZx8DyPQj3bh1/HcRJPCweNxlWH4EdCDsQdwQazjRlKxSuk5HLqPzFFVs70pFRz6JyOXUfyrCHNMNKGyM1Q9suPfMrVpxgvqVI1PJmY8vcoY+6lKyW6yRO1vAluEA5OPUf7JP1G8UPLyOK8lmBVirAgqSCDzBBwQa9g7O9qIb1cD0JMbxk7/wAJ+t+NYf5ROF93ciYDAmBJ/eJgMfeCp9pNeX9XxV6jlKmrRlM0hauxTGFeCiDmaguaeaG1YQTmgsaMwobLShAk0MmisKGy1aEZmupdNdSJ6Je/0ng8UmcvbPobx0+qP+Eof4TWOr1Hg/B1VpokIa2u4yR+q+CCB5FWJH7Irza4tTG7Rt6yMVPtU4P4VXLFpJsJDEFaXsPaa7tSeSAufdyrOKtbPsWBFb3Nyei6R7h/nXPjVyQR2UnaG7726lfpqIHsXaoAoZbJz470RDUt27JYWFSWVFUszsFVRzZicBR769u7M8EFrEAcGVgO8ccs/YX9UffzrKdgeygDQ37nJ7tyiEeqzMVD/wDp5H8Zr0EV7+GPTA78caRHHoSfqv8AAN/nVJ8oFwyWfoMVLSKpKkg6dLkjI6eiKvr1Moeh5g+fSs92yiea1ChCGEiHDFADgODhs4612Oh49PHsdqgSpV9xK0ePZ1ZT+sCPhnnVTKK6p2cmqKuVa0/ye9rzYTd3ISbaU+mOfdtyEqjw5ah1HmMHP3A61adiezhv7tYjnukw87D7A+oD4sdvielU6rJObwfQKSAgEEEEAgg5BB5EHqK5hmkyqKBsqgAAcgABsAPZUdpWfYeivifWPs8K4nYBJcd22kKWXfOnHo+G3x5eFeTfKrxKSedCozaxZVZFZXRp9u8DFSdLDZdLYPot417CIgBj8zn486+d+M2k3Cr+aCN2VTh1z6STwtnSJoztJ9ZTnfKtjFdIOmRyK0Lw69ZGDKSpByCDgg+2t+eJnidpJER9PbhZgQNpANSnHgxGdvED3YGBY7naFRFPtmDViOQ5527u2c9e7b3EgVpPksnxxBkORm3kyDtgrLEMEHfOWxVctTjTOMINYKUihsKtOPWndXMsfRXOP2W9JfuIqsNfEap0AIimkURqaRQIFhQmFSGFBasYCRTGFENDaqRQzFdS5rqTHoPYC+mEoiALxAhnJ2WIfaLHYeyrTtBwG2kuGlecRF8EqdODgY1ZJ2yANsVF7NcTa5l0Kqw20Q1d0nInoXbm5671meP33fXEknTVgewbCurklCtjqJqf/Cduq69csi4zmPD7eOFBNSI4IpLCe3tCxZTllfIc75IwfZWDtrl4zqjZlPipKn4ir/h/a2VGDOkchAxqI0ye+Rdz7DUxnDxQJozwFEFbO84VBfobm3bun/tEIJXPXKqMg+Yznwquk4DHbRia7fWGJ7uOA5MgAzqLn1VwRy336VD4n/HknpZ61wiIR28SdEiRfgoFSO+z6oz58l+PX3UG3jBVSd9ht9XkOn86k5r6C0eoRU3yTk/cPYOlUPygr/8ALpm+xof3LIpP3Zq+1VwGefXp5UieH23a3A0rKjr1SXEiHHk35UGW+sps6le2bPrxfSwnPVo2OoexTXrPEux1hOSZbOAsebLGEc+ZdMHPvrOXvyRcPb9H84h/dzFh8JQ1ZYM8nnV7wKYoZLcC6TlqtzrIPg0ZwynrjHvr17sTwIWFosIAMz4edua94R6ueoXkMeZ2zVJ2a+TCGyuxdd88ulWCK6gaWYY1FgfSwM7Y5kHpWys/VHtP4mruyVGgqxZOWOT93uHSi0maaTQJzGvO/ll4H31mLtB9JakscczC2BIPd6LexW8a9AJqPdxK6MjjKupVgeRVhgj4GqQNHzEsgI39ox9xB6Hzre/Jpxnvb0JMNUwiwlxqId0WVGKSDOHIwvpYzgVSf/DDiWt0SNO7V2VJHljGpASFfSCSMjB5VoeyHyfXdndxXU0kGlCQVRnZiHUr9kAbkdTWbslRondv48XmftRofeCy/wDSKzLCtR8oL/0hP3Q/xtWVLV8rmX+RnB7GMKbilZqYWrmYVhQWWiZpDSjEZ1oLCpbio71RQPFdS11Yx6Dwf+jcMkm5NLsPfsKyAFbXtdGDZwGA5hUjPw2JrFiq5FVI0h6rTqQUprmQS+FcTe3lEkZ35FejD7JFb7tfBDJBA07tCMZAUZOWUZXl0xWT7G8MEs/eP+jhGts8sjkPz91XXbC8FxYQTjrO4HsBlA+5RXfjxB2dF8LNFx/teljYQXelpY3aKPYhX0sjekAdifR5HHtFSeCdu7G6wIp0DH+zk+jfPgFbGr+HIrzPtPN3vZ/R1trqPP7Dlgp+MhHurylXI616oPqVnaLtH2IjZ9nOnlq8d+QTjJY3NozE7JMgJ5AHRJgeG8Xxr17VVFDyabmkzSZpMcxqJbtzH6zfjUhmqHqwT7aUYllqaWoKy0jPSah7NQWbJx7z7KHJNTWOBjqdz/KqCh8klQr1vR/iX/EKc8tRLt/RHgGBJ8Au5J+FJjBdtptd2R9lFX8W/wCqqHFTOITF5pHbmXb3b4A+FRWr5HJK5NnlewZWmMKJSGpMAJpCae1CY0iNc0FqITTMUoQeK6n11JjW9leLhSbebeKTbfkCfyNRePcJa2l080O6N4r4e0VULW74CovLJ47g4WI+jKeYwPE+FXH1Lp+wLODEhqetaM8OsE9a4kf9kbfcKNbT8ORl+jlfcekxOBvzIzUdPzRqJV6PmnDkhG0lx6T+IXw+GBQ4/S4KR/d3HwyV/wDfS9sbWSS7VEVnDIvdBQTt15fjTzLFa2rWM5LPI5eTuiG7rZNIydmbKA4HjXXTa7VRXcz9qneLJakgLcJ3ZLcg4OqJz4YcLv4E15lf2zRSNG4KsrFWU8wQcEHzBr1g8Kjf9DcxN+rJmF/ZhtifYar+2PZWa4iNz3TC4iUCYYyJo1A0zIy5DOowGAO4wfHLwNrDK4/Bkfk+498y4jDOxxHkxy/u5BpJPkDpb+Gvp8Pmvj9o6+gfki4xPPw9RLG+IT3ccxxiWNRtjqdONJOMbDckHHqOyPQNVNL1GE4Jx18OvwrpJgNjufAHl7T0++sVQWSTasP294/pV7WCeGG5kVShlk7v0cgEq+CAxwQNRXxHKrDtf2nSzt2mkOTySMHGtyNlH5nfAz7K+dOLcSkuZnnlOp3OWPTwCgdABgAeVIPBqrzjvGLP9LJcqu2HcJLGc8sSlWVvjQx8p3EOsqN7Yk/LFZ7hfH7m22hmdARgrnUmP2GyPuqx/wBp2dwT85g7hyf01rsvLHp27ZHmdOM1gs2/ye9vLi5vlgnMZVkcrpXSdajVzz4Bq9NkmrxXsTwBo+IW9xBJHcQhmBeM4dNUbKO8hb0kO/mPOvXZbyNOZ1t9leQPm3L4ZqkxWSUuW35DqenvNY3t5xUOq2kZIBKvIRsSitlV8gzD4KfEVN492g7uPU/jhIl21N0UeJ8zywTtWGMjMWdzl3Opj0z4DyAwB5CuPPy9MaW2cuR0OZySSeZOfjTCaUV2K+ccBlITTyKG9JhjUwilJpM0iDYUM0RqCxpEXNdTa6kxYQRlmCjckgD2mtt2kkFraR2Sesw1Sfn8TQ+x8kU8rTNbRIYRq1xlkXO/1PVps9hHxKdnguCH2LJKmAsYOCysDvjPLHXnXSMMY7jWDLxrkgAEk7ADck+QrQx9n1iUSXsncgjUsK4a4fy08k9p+FNbjUVoDHZLmQZVrqQAuen0S8kH+t6z00zOxZ2LMeZJJJ95qKUd5ZOD0G24x87tZbe21QtGo7tdWXeNeYZ+eT5HwrB6vHn1zzz50/hPEGt5kmX6p3HivUfCtRxnss80vzi30CKYCTLtpCluY/P30u5q/A5ZlCak2PE5YTmKRk3zgH0T7V5GrNuBQx/pryIH7MYMhp9rbcPMiR67hyzKucKi5JA32zioUWmFNFnD2ds72OO4mtY0Lkk6QYy5B3OYyNSnf1gTvzrawaFRQoCIoCqqgAAKAAqAbYAx4V5r2w4ixuu6TKrbkJGq7YIA3GOvStHxbjgtTDayEl1jBkcDbW3PYeefur1R5Np9j0RmtGoe96ch4c8+09ajPIh5ov4fhVDDxhGGVYEeVP8An/XNX1Wd0jK/Kl2Ve5Vbm3JZolKtBknK5yWiH2/EfWAGNxg+OEdDX0Wb4eNZDtb2Zt7smVfopz9dRlXP66Dmf1hv7atSJlE8ixUixs3mlSGFC8jnSqjmSfwHUk7ADNa2DsDpwZ7hR+pErOx8tTYAPuNa+LhtvwxO7iXFw6jvHY6nRD9TPIMdicAfz3UieljeBcC+ZosUbqGO9xOM6nODiGIdIwT6x548/RsJZY0G8jnHgFX76o5+IHGd96gyTFudcZ8yQSmoKkdenvJjL4DSgyTpXqcnqTzPsHSmYrs12a8km5O2eVtt2xaQtXFqA5qQHM9Cdqaa41RgbNSA0rCkpQiM1BZqe5oJqkhHZrqZmupoT0u1vIn4bcm1Tu9PMdSNsn4VD+T46I725PKOHSPflj/gHxqq7C3oWZoH9SdShHTONvzq9eyNnwi4RvWkuGUeagqg+4MffXaOal4se5jFel10AGnxqSQoGSSAB4k8hXmIND2S4R85n9L9FH6ch6YHJff/ADpe1fGzcTEISIk9FFB2IH1sVa8XlFhZLaJ+mmGqU9QD0/KsYDVy9Kr7i8YHVI4e+JY28HQ/BhUbNKkmDnw3+FcyTdW9gG4xPI/qW5Nw222QqlB/vEH+E1kOLX5nmkmPN2Jx4DoPcMVuu2Mgt7aVgfTvZE9ojSNQQfLZv9+vNWeuvLj0/wAlS8BFmKnKkj2HFSU4zKNsg+0fyxVeTVr2d4N84clzohjGqWTwX7I/WP3c6iN9hi5LRNs2meF7hiqRpsGbPpt9lR19vjt7IEPFX5sBnoQSQPdipHaDi4mYJGNEEQ0xINth9Y+ZqTb2qWiLNcKGlYaobduQHSWcdB4J161fU9JnR8suzJ/DWMMJvZl9Lb5ujdWbOJmHRRzHiRnoM0wjLA3ExyCSQDs0j9ceWeZqbZy96s1xdMxV2TLdZChJ7tDyHNRtyBNVPEL5pX1HYAYRB6qKOSilywTKb8g5ZCx1H/IDwFNpgpa4s5Diabmmk00tWMPzTDTdVIXrUYU0wmmu9D11SEITQ2NcWoTNSkIjGmGuJppqjCUtNzS1hJVvMVYMNipBHtFeodrLWa6s7VIlyWCSSDIGNSE7582+6sD2W4A93J9mJSO8k9v1E+05+7mfPV9puNRTSG2Wdrfu/RVgPojgAaXYHIxjGeVdYKov5itECPseV3nuIY/EZ1H8qtuzHDLRJWlWYzNAhkxpwgwOftrHXnB50XvCO8j597Ge8T3sNx7wKtexcuVvB42zfnUxSUkqNoqeKcSaeZ5nO7HPsHQVF7yoYel11yeSSV3lXXB+HL3fzq5yIASqIM67iQf2cfgM826cufKNwLhasrXNwStvGcbbNM45Qx+fiegrUcJfWW4pdqFhh9G1hGyal2VUXwGBv1O/SqjDyKRcdoeHNOy/OO5SHQjKWm7qSJygDKgwQV2GxFZmLs3atJoF8m/JQqknyD6wCfcKoOKX73EzTSHLMfcB0UeQqOFplNN5RnJeDT3HCLOKRYn+es7HSo0xIGJOBpJyCNxuDXdp7xYh/s+3yIoz9ISctJJzOojnj/XKndmeISRQyzM5MUIUIjYKmdj6AXVnGACTijXRjtUS6EZW5nXXGjtrWHUT9NgjJYgggNnBPlTSrA9sEJIVsQHkAe6OGjiIysGdxJKOsnIhOnM9KjcI4c13LJNM5WNPpLiZuYBPIeLnkB/2IeG2Ml3OI1OWYlndskKObSOfD8SQOtSu0XFE0rZ2/wDV4j63WaXk0rfl0+7Ef0ADjnFu/ZUjXu4Ihpij8B1ZvFzzJ/0a0UwGlDVLySwlIaTVXa6AGtQGfFGdqjOayERpKTVSYpBVCKWoeqlc0FmrIw5nphamk0wmqSGgmquzQtVJrpGgma6ha66mjHo8fF+6sTc6RGuDHawr9VTzc/ac8y1eflyTknJO5Pmat+2nEQ04gTZIAEA6asbmqEPVzszLPh/FJYG1ROyHyOx9oOxrYdk+MrcSSpJDGrtBJqliGh2UD0sj1SeucdK8+11pfk9yb5QORjkB8ACvM+WcUQbTSMgcvASymW1kFyg5qoImT9qLmfaM+wUvBOECQNPOTHbxHDv9Z2/uYgebn7uZ87fgnY2RZ49V1DG+sYWNy0hA3IAHkD5VZdqLuyllImuJSIyyrDCgCqdXpEsRgsep8qelVZqK6xR+JXKxACK2hBIQerDCDv7Xbx6nfpQu1nHVndYoRpt4RoiUcjjYv7/9c6m8dvYrWxjhtVdPnY71y5Bk7vkoJHLPh4ZrFB65yvRn4JGqiRkkgDcnYAcyTyAqIGrRdjrQmVrjQ0ncAFEUEl522iUD25bPTTUKNuiUi9gs01LbyY+b2S9/dt0aZh+iz15BPYGqkdLjiE0k4AC5wXY6IowPVTV5DoATvyq74rcwWluLWbM85cTXEathXnb0vpZBvoXbCjmRnkd4NnxNyhv7jToiOi0twumIzdGVPsx88+ON8jFdZJaLpDuNyLYQtYxMGmlANzKARhTusK9QMc/b57ZPVSzys7F2JZmJZmPMk7kmhZrk3ZLJCmuLUISUxpKCQ2ukMlR2lpneU0JJaShFqbqphaskYLmhu9cXqPI1NCc8tC7ymNTSapIQpemlqGKXFVQilqbmlApQKTDc0tOxXVjEntB/W5/3r/jURal8eP8ASp/3r/4jUENVPZg2qtmW/wBnWOP/AMq7GT4xxdB5H+dVXY3hyvI1zN+htxrbPJmG6p+fwqr45xdrmd5221HYfZUch8KEqyJpuw30Md1xBv7KMxx56ySbnfxxgf8AmVQWELTzpHn0pZApP7bbn7yau+0LfN7C1svrMDcS+19wp9mVH8FRexeFmkuTytoZJfH08aUHxY/ClrUQO7Z34kvJAvqR4hTHLTENP45qk10NnySTzJyT5nnSqKh5dgSLcMzBVBLMQqgcyxOAB5k16xwrHD7dl59wpknZTnvLplBWFdt1RcE+xPFqznydcHCq/EJSqqgYRM2MKV9ecj9UZA8TnyNVl72l767XGRAMwqhySY5G9J38XZsOfMYq4pRyykqIvD7Z7y4Opsai0s0h3CIN3c+zoPZSce4qJpAIxphiXu4E8EH1j+sx3JovFJ1toPmcRy8mmS4k5HB3jg9ijc+ZrPhqhqsE0StdMLUzXTHeooKCF6TVQtVKZKaMcxpoNNZ67VTRgpehF64tTSa1CO101jTC1dqpoRDXaaWuLUmE002lLU0tSYdmkLUwtTNdahC6qWhaq6mgosOP/wBan/ev/iNV611dWYmxtP8A6HL+/H5Vjj1rq6lmZr/lH/r7fu0/A0Ls9/UuIfuov+Ya6upfx+/BjPURa6urkB6bxP8A+3o/3cP/ADhWI7Kf1+1//oi/xiurque19EL2D7Sf1uf96341W0tdUPYPYvSmNS11ZGEprV1dWAYKWurqRFFIa6urGBGlpa6kRaa1dXUANpjV1dVCI1MFdXUoR1dXV1Y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78" name="AutoShape 14" descr="data:image/jpeg;base64,/9j/4AAQSkZJRgABAQAAAQABAAD/2wCEAAkGBxQSEBQQEhQUFRUUFBQUFRQVFRQUFBYUFBQWGBYUFRQYHCggGBolHBUVITEhJSkrLy4uFx8zODMsNygtLisBCgoKDg0OGxAQGiwkICAsLC0sLCwsLCwwLCwsLCwsLDQsLCwsLCwsLDQsLCw0LCwsLCwsLCwsLCwsLCwsLCwsLP/AABEIAOEA4QMBIgACEQEDEQH/xAAcAAABBQEBAQAAAAAAAAAAAAADAQIEBQYABwj/xABNEAACAQMCAwQFCAYHBgQHAAABAgMABBESIQUxQQYTUWEiMnGBkQcUI0JSobHBM2Jyc4LRJDRDU7Lh8BWSorPC8RaDk9IXJTU2RGN0/8QAGQEBAQEBAQEAAAAAAAAAAAAAAQIAAwQF/8QAKxEAAgICAQMCBQQDAAAAAAAAAAECESExAxJBUSLwMmFxkdEEE4GxI6HB/9oADAMBAAIRAxEAPwDzZ5mb1mY+0k1a8C440HoONcLbNGd8Z6rn8KqQKUCvGm1lHnL/AIvwBSnzm1OuI7lR6yeIx4VnwtWXBuKSW76ozz2ZDureRHjW1vbC1ih+fTWza20nuDsAzHYyDoOuPiOlVSllGRV21+IbK1+cgk96Xg07SJAowH8xqLAA81x4Cg9uLFWZL2LDRzAamA2D42yOmR+FLddqkkcyNaRs5+s7FthyAGNh5Ubhva/LGO4jQwMNJRF2Ufs/WHl8N6XKLXS2ODH6avOyCappYT/bWtzHv4iMyA/GMVN7Q9mRGnzm2PeQEatjqKA+fVfPmOviY/YptPELfPIyaP8A1FZP+quaTUkmBadh+ILLG1hKFbUD3Ov1STuYm8AeYPQjblUZbX5nMZ0Be3yYLmFvXRX2eKUdR1V+RIHvz/dtE+ASGjbAPIhkPPyORW2mumuIBxCDHfxKI7qLGVlj+0yfWUj8/Cqi7VPaGyvISF24fcNqtpMSW0/MoHGY5VP2TyPnnpWc4nw14JWikG45Hoynky+IIrYGzjvrLRb/AKWA644mOXVG/SQKx9ZM+kp9q7VD4KUu4xZTnTMu1tKRyP8AcueeD0/nzJK8fb8GZktFJoqddWbRu0cilWU4ZTzBFC0VysmyL3dJoqXoppStZrIhSm6KlFKTu6RIumk01JKU0pWMAxSYopWkxSYGRSYouKaRWEHikxRMU00mG4rqU0maTDcUtdS1hNHLbwzsV9GCcEgg4WB2B6H+zY+HKqu4sJEkETowckALzLauWnGzZz0rWvbW/ERqjIiuMbqfre3x9tRuC8Rns7mOG4J7sMBhxqCA7CSMnljy6Zq2l3+5IKTRw70V0yXn1n2aO2yPVQcml8W6dPOd2eZriyu4WJZ/0mScknnn7qqO1nDjDdyKdw5MqnxEhJ+45Huqd2CutF2EPKVSh/Ki6l09jdzMgU4CrHjVj3NxLF9lzj2HcfjUMLXJ4AtOz3HpLVtstGT6cecA+a+Dfj1rQngccrR31gR6MqO0BIUqysGwvIKcj1Scb7HpWMC1YcG4g9vKsiMV3GoDky53BHWqjPtLRky1472YuGvZxFC7K0rsrAeiQ51DDHb633VP7O8BurSZZ37qNOUgklUBkPMEDOTWl7Q23zhVgSQpIyd7bsHKrKMenE2OeNsf5HPmE8bBirhgykghs5BHMHNVyJQlaKdJmh4xwtreQX9mwaEtlXT0u7bO6OPs58a7i1ol3Gb63ADrg3UI5q398g6qcZPx8ar+CcXktmJXDI20kTbo6+BHj51dmHuSOI8PJMY/SxbkxZ5pIOqHx9lCaf4/6ibBxY4lEI2wLyJfQY4HzhFHqsftj/XXGVkhKkqwIIJBB2II5gitRxbhyMg4hZZVAwMkY9a3kG+R+py36ezlJltxxKFpkGLyJR3qgYE6Dk4A+v8A9vChpv6/2Z5MbopNFH00mmuVkkYpSFKklaaVrWJEK0wrUlloZFNmI5WhkVJK0wpTYkekNHKUxkpEDSEUQrTStIgyKYaKVphFJhlLS4rqxiZE5UhlJBG4I2IrX8I4st5i1ul1E7LIPWz5+fnWSC1e9ikzex+/8K0XToEbG/4PDcwiIy5ktBhmGC/d421DrsOfiPOs/bcPs43Vxdn0SGG3gc+FNPFDbcUkl+rrKyDxRsZ+Gx91R+1nBxb3BKD6GUd5ERuNJ3Kg+RPwIq5tNXWvaFsvu1HCRej55aMJMDTIg9bbqB4+VYcoQcEYI5g86ncL4hLbv3kTFT18CPBh1rU9/a8RGJcW9zyDj1HPn/nvUNqee5OzFKtEC1ZcU4LLbPplXHgw3Vh4g1EC1yeMMk18ZNxwpXUnvbNwQR6wUbgj3Y+FAuIl4jCZkAF3Ev0sYGO+QYAdRyyM/l9mh9h70R3HdP6k4MbDpk+qfxHvqFdwyWV2wQlWjbKnxU8sjqCNiK69XpTetMq8FPpqdwjiUltJ3kZ8mU7q6nmrDqK0fGeFrdLHd2+lXmVy8JIUs6EB2jz62538dupNZZ4SpKsCCDggggg+BB5VEk4uwao2HDYsuLvh4GCQtzaMRgBtjgHmm5wenxFSeN8OaIKvDyF1MZmVWPesVYgBCeaqQRp+45rG2F08MgkjOGU/EdQfEHwrZ9pHW5sIruHKtFI2sKd4+83fcbj0gD/ETXWMk4vz70UngqpYE4gCygR3qg648aVuNPMqPqybHI6/eMxJEQSpBBBwQRggjmCOhq8i4sspHzkEOuNNzHtKpHIuBtIB8fA1dcT4V88jEgKG4A9GWP8AR3YUcj9icAeqeeDjYZEOPVle/f8AsKvRhStMK1IeMgkEEEEgg7EEcwR0NDK1yJI7LQytSCtNKUoxHK0wrUkpTClIkcrTStHK0wikwArQ2WjsKE1NiCahNRjQmFIjM11dXUiWQSr3saMXsXtP4VMbsbIDjvY/vq27Pdj5VnSUSIQhy2M7DzPIVowlegSdmb7UR4vJv2vyFaHCnhkMV2WjPeN3DY1MI8ZDsnPRuV9mPKpfaUQWkxnMZnmk3QuMW6EbA4+u3Xfb8ax9/fyTyGWVizNzJ8OgA6CmXob+Zngk3/A5Il7waZIuksZ1J/F1Q+RqAq1K4dxGSBtUTlT18CPBl5EVZ5trnwtZj1GTbufMc4j7MjyrnSeiavRe9meJSfMZ2ch+59QONWNht7KrP/Fj/wBzb/7lWXDrCSDh12sq4J3ByGVhgekrDYisha27SOERSzMcKoGST5CrlKSSQttUX69rHG4gtwR17vf8av8Au4rmKKXiCrDIxxGQ3dmVOfpDGVQ+PPfbGagcG4KscoiRUuLvY4Jzb23nIR+kceHw8a3nCOzEcT9/Ke/uDu0sg5H/APWnJB99dOOMnsqKb2Ym57LXt1PukcUceFjIbESIOXdgekfHOOdaOXsX3kYFxJ3zrykC90+kfV1ZOoftDqeVbCkruuKK+Z0UEeT8U7Oi31Obd3RebK7NpHiyD0lHny86f2S4lCXmgi0jvYXIUktqaMFgNLfq669QmiB35EcmHMVXQcMgicydxCjkn6ZI0DEtsSWAyp9/Wu0VBL4UR+3m0zx8tZP6sun2OrD76PYSy2za7eVXHMp9oDxTkeXMHNew/MYWG8URH7CEfhVZc9kLN9+4RD4xfRH/AIMA+8Gh8XE9KvoT+3JaZir+0S/YlVNveAZaF/REwA5rnHpYHP4+NY+aBlYowKspwVIwQR0Ir3W94ZFMqpIgOnGk8nUjkyON1PmDVB2i7KrcJktiVdlmIGWA5LKB637Qx/Pycn6dvK2MoHkpSm6Km3tm8LmORSrLzB+4g9R51GNePRyAstDZKOaaabEjMlCZalsKC9axIrLQmWpLUFqpMQJWhstHNMaqEDorqfXU2Y3I4bFAPnN8WLOxaO1U4dlJyGlPNF8uf4VX8V7RSzKIxiKFSdMMQ0IB549Y+Zqy+USH+kRzg5WaIEE/q/5MtZXNPI+luKM8YNNwjtENHze6HeRHYE7sv8/xpvGOzpjXvoD3sJ3yNyo88cx51nlq97M8TlilVE3V2AKH1Tk4z5GpUrxICmFOrc8etOHxTFZEkDEBiEzpGfLO1Vw/2Z9mf4/50OFOrRnEndkrgiwus+mE3CNkoQV3Ur4GjcD7t7W4ktE7mfChvSLaUzkmMtuAy6gf2RS8IvbALJbxmSMTKQXk9UHG2+dqTsXbmOYKgLmTIOB/Z9HIPIDY7+yvTxRuvCKXY1XyfcIWKEz49KQkAnnpU4Jz5sD7gK1tReGhREioNKooQL4adsVJr04WjslSOpKoOP8AbG2tMqz65B/Zx4ZgfBjnC+858q81498pd3LlYdNuv6vpyEebsMD3AVSi2Dkke0U014B2Z7cXNncd47yTxOR3sbuXJH20LHZx8DyPQj3bh1/HcRJPCweNxlWH4EdCDsQdwQazjRlKxSuk5HLqPzFFVs70pFRz6JyOXUfyrCHNMNKGyM1Q9suPfMrVpxgvqVI1PJmY8vcoY+6lKyW6yRO1vAluEA5OPUf7JP1G8UPLyOK8lmBVirAgqSCDzBBwQa9g7O9qIb1cD0JMbxk7/wAJ+t+NYf5ROF93ciYDAmBJ/eJgMfeCp9pNeX9XxV6jlKmrRlM0hauxTGFeCiDmaguaeaG1YQTmgsaMwobLShAk0MmisKGy1aEZmupdNdSJ6Je/0ng8UmcvbPobx0+qP+Eof4TWOr1Hg/B1VpokIa2u4yR+q+CCB5FWJH7Irza4tTG7Rt6yMVPtU4P4VXLFpJsJDEFaXsPaa7tSeSAufdyrOKtbPsWBFb3Nyei6R7h/nXPjVyQR2UnaG7726lfpqIHsXaoAoZbJz470RDUt27JYWFSWVFUszsFVRzZicBR769u7M8EFrEAcGVgO8ccs/YX9UffzrKdgeygDQ37nJ7tyiEeqzMVD/wDp5H8Zr0EV7+GPTA78caRHHoSfqv8AAN/nVJ8oFwyWfoMVLSKpKkg6dLkjI6eiKvr1Moeh5g+fSs92yiea1ChCGEiHDFADgODhs4612Oh49PHsdqgSpV9xK0ePZ1ZT+sCPhnnVTKK6p2cmqKuVa0/ye9rzYTd3ISbaU+mOfdtyEqjw5ah1HmMHP3A61adiezhv7tYjnukw87D7A+oD4sdvielU6rJObwfQKSAgEEEEAgg5BB5EHqK5hmkyqKBsqgAAcgABsAPZUdpWfYeivifWPs8K4nYBJcd22kKWXfOnHo+G3x5eFeTfKrxKSedCozaxZVZFZXRp9u8DFSdLDZdLYPot417CIgBj8zn486+d+M2k3Cr+aCN2VTh1z6STwtnSJoztJ9ZTnfKtjFdIOmRyK0Lw69ZGDKSpByCDgg+2t+eJnidpJER9PbhZgQNpANSnHgxGdvED3YGBY7naFRFPtmDViOQ5527u2c9e7b3EgVpPksnxxBkORm3kyDtgrLEMEHfOWxVctTjTOMINYKUihsKtOPWndXMsfRXOP2W9JfuIqsNfEap0AIimkURqaRQIFhQmFSGFBasYCRTGFENDaqRQzFdS5rqTHoPYC+mEoiALxAhnJ2WIfaLHYeyrTtBwG2kuGlecRF8EqdODgY1ZJ2yANsVF7NcTa5l0Kqw20Q1d0nInoXbm5671meP33fXEknTVgewbCurklCtjqJqf/Cduq69csi4zmPD7eOFBNSI4IpLCe3tCxZTllfIc75IwfZWDtrl4zqjZlPipKn4ir/h/a2VGDOkchAxqI0ye+Rdz7DUxnDxQJozwFEFbO84VBfobm3bun/tEIJXPXKqMg+Yznwquk4DHbRia7fWGJ7uOA5MgAzqLn1VwRy336VD4n/HknpZ61wiIR28SdEiRfgoFSO+z6oz58l+PX3UG3jBVSd9ht9XkOn86k5r6C0eoRU3yTk/cPYOlUPygr/8ALpm+xof3LIpP3Zq+1VwGefXp5UieH23a3A0rKjr1SXEiHHk35UGW+sps6le2bPrxfSwnPVo2OoexTXrPEux1hOSZbOAsebLGEc+ZdMHPvrOXvyRcPb9H84h/dzFh8JQ1ZYM8nnV7wKYoZLcC6TlqtzrIPg0ZwynrjHvr17sTwIWFosIAMz4edua94R6ueoXkMeZ2zVJ2a+TCGyuxdd88ulWCK6gaWYY1FgfSwM7Y5kHpWys/VHtP4mruyVGgqxZOWOT93uHSi0maaTQJzGvO/ll4H31mLtB9JakscczC2BIPd6LexW8a9AJqPdxK6MjjKupVgeRVhgj4GqQNHzEsgI39ox9xB6Hzre/Jpxnvb0JMNUwiwlxqId0WVGKSDOHIwvpYzgVSf/DDiWt0SNO7V2VJHljGpASFfSCSMjB5VoeyHyfXdndxXU0kGlCQVRnZiHUr9kAbkdTWbslRondv48XmftRofeCy/wDSKzLCtR8oL/0hP3Q/xtWVLV8rmX+RnB7GMKbilZqYWrmYVhQWWiZpDSjEZ1oLCpbio71RQPFdS11Yx6Dwf+jcMkm5NLsPfsKyAFbXtdGDZwGA5hUjPw2JrFiq5FVI0h6rTqQUprmQS+FcTe3lEkZ35FejD7JFb7tfBDJBA07tCMZAUZOWUZXl0xWT7G8MEs/eP+jhGts8sjkPz91XXbC8FxYQTjrO4HsBlA+5RXfjxB2dF8LNFx/teljYQXelpY3aKPYhX0sjekAdifR5HHtFSeCdu7G6wIp0DH+zk+jfPgFbGr+HIrzPtPN3vZ/R1trqPP7Dlgp+MhHurylXI616oPqVnaLtH2IjZ9nOnlq8d+QTjJY3NozE7JMgJ5AHRJgeG8Xxr17VVFDyabmkzSZpMcxqJbtzH6zfjUhmqHqwT7aUYllqaWoKy0jPSah7NQWbJx7z7KHJNTWOBjqdz/KqCh8klQr1vR/iX/EKc8tRLt/RHgGBJ8Au5J+FJjBdtptd2R9lFX8W/wCqqHFTOITF5pHbmXb3b4A+FRWr5HJK5NnlewZWmMKJSGpMAJpCae1CY0iNc0FqITTMUoQeK6n11JjW9leLhSbebeKTbfkCfyNRePcJa2l080O6N4r4e0VULW74CovLJ47g4WI+jKeYwPE+FXH1Lp+wLODEhqetaM8OsE9a4kf9kbfcKNbT8ORl+jlfcekxOBvzIzUdPzRqJV6PmnDkhG0lx6T+IXw+GBQ4/S4KR/d3HwyV/wDfS9sbWSS7VEVnDIvdBQTt15fjTzLFa2rWM5LPI5eTuiG7rZNIydmbKA4HjXXTa7VRXcz9qneLJakgLcJ3ZLcg4OqJz4YcLv4E15lf2zRSNG4KsrFWU8wQcEHzBr1g8Kjf9DcxN+rJmF/ZhtifYar+2PZWa4iNz3TC4iUCYYyJo1A0zIy5DOowGAO4wfHLwNrDK4/Bkfk+498y4jDOxxHkxy/u5BpJPkDpb+Gvp8Pmvj9o6+gfki4xPPw9RLG+IT3ccxxiWNRtjqdONJOMbDckHHqOyPQNVNL1GE4Jx18OvwrpJgNjufAHl7T0++sVQWSTasP294/pV7WCeGG5kVShlk7v0cgEq+CAxwQNRXxHKrDtf2nSzt2mkOTySMHGtyNlH5nfAz7K+dOLcSkuZnnlOp3OWPTwCgdABgAeVIPBqrzjvGLP9LJcqu2HcJLGc8sSlWVvjQx8p3EOsqN7Yk/LFZ7hfH7m22hmdARgrnUmP2GyPuqx/wBp2dwT85g7hyf01rsvLHp27ZHmdOM1gs2/ye9vLi5vlgnMZVkcrpXSdajVzz4Bq9NkmrxXsTwBo+IW9xBJHcQhmBeM4dNUbKO8hb0kO/mPOvXZbyNOZ1t9leQPm3L4ZqkxWSUuW35DqenvNY3t5xUOq2kZIBKvIRsSitlV8gzD4KfEVN492g7uPU/jhIl21N0UeJ8zywTtWGMjMWdzl3Opj0z4DyAwB5CuPPy9MaW2cuR0OZySSeZOfjTCaUV2K+ccBlITTyKG9JhjUwilJpM0iDYUM0RqCxpEXNdTa6kxYQRlmCjckgD2mtt2kkFraR2Sesw1Sfn8TQ+x8kU8rTNbRIYRq1xlkXO/1PVps9hHxKdnguCH2LJKmAsYOCysDvjPLHXnXSMMY7jWDLxrkgAEk7ADck+QrQx9n1iUSXsncgjUsK4a4fy08k9p+FNbjUVoDHZLmQZVrqQAuen0S8kH+t6z00zOxZ2LMeZJJJ95qKUd5ZOD0G24x87tZbe21QtGo7tdWXeNeYZ+eT5HwrB6vHn1zzz50/hPEGt5kmX6p3HivUfCtRxnss80vzi30CKYCTLtpCluY/P30u5q/A5ZlCak2PE5YTmKRk3zgH0T7V5GrNuBQx/pryIH7MYMhp9rbcPMiR67hyzKucKi5JA32zioUWmFNFnD2ds72OO4mtY0Lkk6QYy5B3OYyNSnf1gTvzrawaFRQoCIoCqqgAAKAAqAbYAx4V5r2w4ixuu6TKrbkJGq7YIA3GOvStHxbjgtTDayEl1jBkcDbW3PYeefur1R5Np9j0RmtGoe96ch4c8+09ajPIh5ov4fhVDDxhGGVYEeVP8An/XNX1Wd0jK/Kl2Ve5Vbm3JZolKtBknK5yWiH2/EfWAGNxg+OEdDX0Wb4eNZDtb2Zt7smVfopz9dRlXP66Dmf1hv7atSJlE8ixUixs3mlSGFC8jnSqjmSfwHUk7ADNa2DsDpwZ7hR+pErOx8tTYAPuNa+LhtvwxO7iXFw6jvHY6nRD9TPIMdicAfz3UieljeBcC+ZosUbqGO9xOM6nODiGIdIwT6x548/RsJZY0G8jnHgFX76o5+IHGd96gyTFudcZ8yQSmoKkdenvJjL4DSgyTpXqcnqTzPsHSmYrs12a8km5O2eVtt2xaQtXFqA5qQHM9Cdqaa41RgbNSA0rCkpQiM1BZqe5oJqkhHZrqZmupoT0u1vIn4bcm1Tu9PMdSNsn4VD+T46I725PKOHSPflj/gHxqq7C3oWZoH9SdShHTONvzq9eyNnwi4RvWkuGUeagqg+4MffXaOal4se5jFel10AGnxqSQoGSSAB4k8hXmIND2S4R85n9L9FH6ch6YHJff/ADpe1fGzcTEISIk9FFB2IH1sVa8XlFhZLaJ+mmGqU9QD0/KsYDVy9Kr7i8YHVI4e+JY28HQ/BhUbNKkmDnw3+FcyTdW9gG4xPI/qW5Nw222QqlB/vEH+E1kOLX5nmkmPN2Jx4DoPcMVuu2Mgt7aVgfTvZE9ojSNQQfLZv9+vNWeuvLj0/wAlS8BFmKnKkj2HFSU4zKNsg+0fyxVeTVr2d4N84clzohjGqWTwX7I/WP3c6iN9hi5LRNs2meF7hiqRpsGbPpt9lR19vjt7IEPFX5sBnoQSQPdipHaDi4mYJGNEEQ0xINth9Y+ZqTb2qWiLNcKGlYaobduQHSWcdB4J161fU9JnR8suzJ/DWMMJvZl9Lb5ujdWbOJmHRRzHiRnoM0wjLA3ExyCSQDs0j9ceWeZqbZy96s1xdMxV2TLdZChJ7tDyHNRtyBNVPEL5pX1HYAYRB6qKOSilywTKb8g5ZCx1H/IDwFNpgpa4s5Diabmmk00tWMPzTDTdVIXrUYU0wmmu9D11SEITQ2NcWoTNSkIjGmGuJppqjCUtNzS1hJVvMVYMNipBHtFeodrLWa6s7VIlyWCSSDIGNSE7582+6sD2W4A93J9mJSO8k9v1E+05+7mfPV9puNRTSG2Wdrfu/RVgPojgAaXYHIxjGeVdYKov5itECPseV3nuIY/EZ1H8qtuzHDLRJWlWYzNAhkxpwgwOftrHXnB50XvCO8j597Ge8T3sNx7wKtexcuVvB42zfnUxSUkqNoqeKcSaeZ5nO7HPsHQVF7yoYel11yeSSV3lXXB+HL3fzq5yIASqIM67iQf2cfgM826cufKNwLhasrXNwStvGcbbNM45Qx+fiegrUcJfWW4pdqFhh9G1hGyal2VUXwGBv1O/SqjDyKRcdoeHNOy/OO5SHQjKWm7qSJygDKgwQV2GxFZmLs3atJoF8m/JQqknyD6wCfcKoOKX73EzTSHLMfcB0UeQqOFplNN5RnJeDT3HCLOKRYn+es7HSo0xIGJOBpJyCNxuDXdp7xYh/s+3yIoz9ISctJJzOojnj/XKndmeISRQyzM5MUIUIjYKmdj6AXVnGACTijXRjtUS6EZW5nXXGjtrWHUT9NgjJYgggNnBPlTSrA9sEJIVsQHkAe6OGjiIysGdxJKOsnIhOnM9KjcI4c13LJNM5WNPpLiZuYBPIeLnkB/2IeG2Ml3OI1OWYlndskKObSOfD8SQOtSu0XFE0rZ2/wDV4j63WaXk0rfl0+7Ef0ADjnFu/ZUjXu4Ihpij8B1ZvFzzJ/0a0UwGlDVLySwlIaTVXa6AGtQGfFGdqjOayERpKTVSYpBVCKWoeqlc0FmrIw5nphamk0wmqSGgmquzQtVJrpGgma6ha66mjHo8fF+6sTc6RGuDHawr9VTzc/ac8y1eflyTknJO5Pmat+2nEQ04gTZIAEA6asbmqEPVzszLPh/FJYG1ROyHyOx9oOxrYdk+MrcSSpJDGrtBJqliGh2UD0sj1SeucdK8+11pfk9yb5QORjkB8ACvM+WcUQbTSMgcvASymW1kFyg5qoImT9qLmfaM+wUvBOECQNPOTHbxHDv9Z2/uYgebn7uZ87fgnY2RZ49V1DG+sYWNy0hA3IAHkD5VZdqLuyllImuJSIyyrDCgCqdXpEsRgsep8qelVZqK6xR+JXKxACK2hBIQerDCDv7Xbx6nfpQu1nHVndYoRpt4RoiUcjjYv7/9c6m8dvYrWxjhtVdPnY71y5Bk7vkoJHLPh4ZrFB65yvRn4JGqiRkkgDcnYAcyTyAqIGrRdjrQmVrjQ0ncAFEUEl522iUD25bPTTUKNuiUi9gs01LbyY+b2S9/dt0aZh+iz15BPYGqkdLjiE0k4AC5wXY6IowPVTV5DoATvyq74rcwWluLWbM85cTXEathXnb0vpZBvoXbCjmRnkd4NnxNyhv7jToiOi0twumIzdGVPsx88+ON8jFdZJaLpDuNyLYQtYxMGmlANzKARhTusK9QMc/b57ZPVSzys7F2JZmJZmPMk7kmhZrk3ZLJCmuLUISUxpKCQ2ukMlR2lpneU0JJaShFqbqphaskYLmhu9cXqPI1NCc8tC7ymNTSapIQpemlqGKXFVQilqbmlApQKTDc0tOxXVjEntB/W5/3r/jURal8eP8ASp/3r/4jUENVPZg2qtmW/wBnWOP/AMq7GT4xxdB5H+dVXY3hyvI1zN+htxrbPJmG6p+fwqr45xdrmd5221HYfZUch8KEqyJpuw30Md1xBv7KMxx56ySbnfxxgf8AmVQWELTzpHn0pZApP7bbn7yau+0LfN7C1svrMDcS+19wp9mVH8FRexeFmkuTytoZJfH08aUHxY/ClrUQO7Z34kvJAvqR4hTHLTENP45qk10NnySTzJyT5nnSqKh5dgSLcMzBVBLMQqgcyxOAB5k16xwrHD7dl59wpknZTnvLplBWFdt1RcE+xPFqznydcHCq/EJSqqgYRM2MKV9ecj9UZA8TnyNVl72l767XGRAMwqhySY5G9J38XZsOfMYq4pRyykqIvD7Z7y4Opsai0s0h3CIN3c+zoPZSce4qJpAIxphiXu4E8EH1j+sx3JovFJ1toPmcRy8mmS4k5HB3jg9ijc+ZrPhqhqsE0StdMLUzXTHeooKCF6TVQtVKZKaMcxpoNNZ67VTRgpehF64tTSa1CO101jTC1dqpoRDXaaWuLUmE002lLU0tSYdmkLUwtTNdahC6qWhaq6mgosOP/wBan/ev/iNV611dWYmxtP8A6HL+/H5Vjj1rq6lmZr/lH/r7fu0/A0Ls9/UuIfuov+Ya6upfx+/BjPURa6urkB6bxP8A+3o/3cP/ADhWI7Kf1+1//oi/xiurque19EL2D7Sf1uf96341W0tdUPYPYvSmNS11ZGEprV1dWAYKWurqRFFIa6urGBGlpa6kRaa1dXUANpjV1dVCI1MFdXUoR1dXV1Y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21" y="194927"/>
            <a:ext cx="2297158" cy="116036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4007" y="160338"/>
            <a:ext cx="1904441" cy="134221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alissad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B03BF7553334389BE6A8588C29D21" ma:contentTypeVersion="0" ma:contentTypeDescription="Crée un document." ma:contentTypeScope="" ma:versionID="6ada7eac9874a791df543570b6c59a3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09c1ba23edfaa45a5e9d385267c9b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F356116-58F5-4EF0-9272-753EFACCA7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57ECE53-1F90-4150-8E71-A05D1CF4E1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46CA8BB-0223-4D74-A339-D7AFB45377B0}">
  <ds:schemaRefs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2092</TotalTime>
  <Words>417</Words>
  <Application>Microsoft Office PowerPoint</Application>
  <PresentationFormat>A3 (297 x 420 mm)</PresentationFormat>
  <Paragraphs>158</Paragraphs>
  <Slides>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Aharoni</vt:lpstr>
      <vt:lpstr>Arial</vt:lpstr>
      <vt:lpstr>Calibri</vt:lpstr>
      <vt:lpstr>Thème Office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ifleurot</dc:creator>
  <cp:lastModifiedBy>Stephane Gaubert</cp:lastModifiedBy>
  <cp:revision>229</cp:revision>
  <cp:lastPrinted>2019-08-30T12:53:47Z</cp:lastPrinted>
  <dcterms:created xsi:type="dcterms:W3CDTF">2014-08-18T12:44:06Z</dcterms:created>
  <dcterms:modified xsi:type="dcterms:W3CDTF">2024-09-03T13:04:15Z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0x010100EE1B03BF7553334389BE6A8588C29D21</vt:lpwstr>
  </property>
</Properties>
</file>